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EE26-DC41-4FB9-A425-D5EB944FF66C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1E0A-2009-46F0-B544-361CB2252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84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EE26-DC41-4FB9-A425-D5EB944FF66C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1E0A-2009-46F0-B544-361CB2252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610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EE26-DC41-4FB9-A425-D5EB944FF66C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1E0A-2009-46F0-B544-361CB2252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855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EE26-DC41-4FB9-A425-D5EB944FF66C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1E0A-2009-46F0-B544-361CB2252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71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EE26-DC41-4FB9-A425-D5EB944FF66C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1E0A-2009-46F0-B544-361CB2252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735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EE26-DC41-4FB9-A425-D5EB944FF66C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1E0A-2009-46F0-B544-361CB2252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532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EE26-DC41-4FB9-A425-D5EB944FF66C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1E0A-2009-46F0-B544-361CB2252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259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EE26-DC41-4FB9-A425-D5EB944FF66C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1E0A-2009-46F0-B544-361CB2252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436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EE26-DC41-4FB9-A425-D5EB944FF66C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1E0A-2009-46F0-B544-361CB2252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250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EE26-DC41-4FB9-A425-D5EB944FF66C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1E0A-2009-46F0-B544-361CB2252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67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EE26-DC41-4FB9-A425-D5EB944FF66C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11E0A-2009-46F0-B544-361CB2252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18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0EE26-DC41-4FB9-A425-D5EB944FF66C}" type="datetimeFigureOut">
              <a:rPr lang="en-US" smtClean="0"/>
              <a:t>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11E0A-2009-46F0-B544-361CB2252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378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rh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rth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54949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rh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rh</dc:title>
  <dc:creator>pc</dc:creator>
  <cp:lastModifiedBy>pc</cp:lastModifiedBy>
  <cp:revision>1</cp:revision>
  <dcterms:created xsi:type="dcterms:W3CDTF">2019-01-22T01:09:49Z</dcterms:created>
  <dcterms:modified xsi:type="dcterms:W3CDTF">2019-01-22T01:09:56Z</dcterms:modified>
</cp:coreProperties>
</file>