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4" r:id="rId3"/>
    <p:sldId id="320" r:id="rId4"/>
    <p:sldId id="347" r:id="rId5"/>
    <p:sldId id="319" r:id="rId6"/>
    <p:sldId id="336" r:id="rId7"/>
    <p:sldId id="339" r:id="rId8"/>
    <p:sldId id="342" r:id="rId9"/>
    <p:sldId id="335" r:id="rId10"/>
    <p:sldId id="337" r:id="rId11"/>
    <p:sldId id="340" r:id="rId12"/>
    <p:sldId id="338" r:id="rId13"/>
    <p:sldId id="295" r:id="rId14"/>
    <p:sldId id="304" r:id="rId15"/>
    <p:sldId id="317" r:id="rId16"/>
    <p:sldId id="3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5050"/>
    <a:srgbClr val="3366FF"/>
    <a:srgbClr val="CC0099"/>
    <a:srgbClr val="0066CC"/>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76482" autoAdjust="0"/>
  </p:normalViewPr>
  <p:slideViewPr>
    <p:cSldViewPr snapToGrid="0">
      <p:cViewPr>
        <p:scale>
          <a:sx n="64" d="100"/>
          <a:sy n="64" d="100"/>
        </p:scale>
        <p:origin x="69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Монгол </cx:pt>
          <cx:pt idx="1">БНХАУ</cx:pt>
          <cx:pt idx="2">АНУ</cx:pt>
          <cx:pt idx="3">Хонг Конг</cx:pt>
          <cx:pt idx="4">Япон </cx:pt>
          <cx:pt idx="5">Малайз</cx:pt>
          <cx:pt idx="6">БНСУ</cx:pt>
          <cx:pt idx="7">ОХУ</cx:pt>
          <cx:pt idx="8">Тайвань</cx:pt>
          <cx:pt idx="9">Шинэ Зеланд</cx:pt>
        </cx:lvl>
      </cx:strDim>
      <cx:numDim type="size">
        <cx:f>Sheet1!$B$2:$B$11</cx:f>
        <cx:lvl ptCount="10" formatCode="General">
          <cx:pt idx="0">167</cx:pt>
          <cx:pt idx="1">30</cx:pt>
          <cx:pt idx="2">2</cx:pt>
          <cx:pt idx="3">2</cx:pt>
          <cx:pt idx="4">2</cx:pt>
          <cx:pt idx="5">1</cx:pt>
          <cx:pt idx="6">1</cx:pt>
          <cx:pt idx="7">1</cx:pt>
          <cx:pt idx="8">1</cx:pt>
          <cx:pt idx="9">1</cx:pt>
        </cx:lvl>
      </cx:numDim>
    </cx:data>
  </cx:chartData>
  <cx:chart>
    <cx:title pos="t" align="ctr" overlay="0">
      <cx:tx>
        <cx:txData>
          <cx:v>Иргэншил</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mn-MN" sz="1862" b="0" i="0" u="none" strike="noStrike" kern="1200" cap="none" spc="0" normalizeH="0" baseline="0" noProof="0">
              <a:ln>
                <a:noFill/>
              </a:ln>
              <a:solidFill>
                <a:prstClr val="black">
                  <a:lumMod val="65000"/>
                  <a:lumOff val="35000"/>
                </a:prstClr>
              </a:solidFill>
              <a:effectLst/>
              <a:uLnTx/>
              <a:uFillTx/>
              <a:latin typeface="Calibri" panose="020F0502020204030204"/>
            </a:rPr>
            <a:t>Иргэншил</a:t>
          </a:r>
        </a:p>
      </cx:txPr>
    </cx:title>
    <cx:plotArea>
      <cx:plotAreaRegion>
        <cx:series layoutId="sunburst" uniqueId="{8367611D-635C-45F4-B86D-255BCD6272B1}">
          <cx:tx>
            <cx:txData>
              <cx:f>Sheet1!$B$1</cx:f>
              <cx:v>Иргэншил</cx:v>
            </cx:txData>
          </cx:tx>
          <cx:dataPt idx="0">
            <cx:spPr>
              <a:solidFill>
                <a:srgbClr val="0070C0"/>
              </a:solidFill>
            </cx:spPr>
          </cx:dataPt>
          <cx:dataLabels pos="ctr">
            <cx:visibility seriesName="0" categoryName="1" value="0"/>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a:solidFill>
          <a:schemeClr val="lt1"/>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6A726-078D-4489-A5E8-7DCE825C02BF}"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n-US"/>
        </a:p>
      </dgm:t>
    </dgm:pt>
    <dgm:pt modelId="{A33BA219-DDBE-40D4-BBBB-91DE184514AC}">
      <dgm:prSet phldrT="[Text]"/>
      <dgm:spPr>
        <a:solidFill>
          <a:srgbClr val="CC0099"/>
        </a:solidFill>
      </dgm:spPr>
      <dgm:t>
        <a:bodyPr/>
        <a:lstStyle/>
        <a:p>
          <a:r>
            <a:rPr lang="mn-MN" dirty="0"/>
            <a:t>Эдийн засгийн голлох салбар бөгөөд 2017 оны ДНБ-ний 23,4%-ийг эзэлж,  4,9 тэрбум төгрөгийн орлого оруулсан</a:t>
          </a:r>
          <a:endParaRPr lang="en-US" dirty="0"/>
        </a:p>
      </dgm:t>
    </dgm:pt>
    <dgm:pt modelId="{1367B181-1024-4498-A99C-5C88A576E03B}" type="parTrans" cxnId="{57DD605A-26C6-4FF3-BB56-B69266C78916}">
      <dgm:prSet/>
      <dgm:spPr/>
      <dgm:t>
        <a:bodyPr/>
        <a:lstStyle/>
        <a:p>
          <a:endParaRPr lang="en-US"/>
        </a:p>
      </dgm:t>
    </dgm:pt>
    <dgm:pt modelId="{6A83EC0F-5A0E-4610-AA61-ECFEBCDB2E0D}" type="sibTrans" cxnId="{57DD605A-26C6-4FF3-BB56-B69266C78916}">
      <dgm:prSet/>
      <dgm:spPr/>
      <dgm:t>
        <a:bodyPr/>
        <a:lstStyle/>
        <a:p>
          <a:endParaRPr lang="en-US"/>
        </a:p>
      </dgm:t>
    </dgm:pt>
    <dgm:pt modelId="{EA1EE8D3-1DB1-4DE3-A897-879E9E37794C}">
      <dgm:prSet phldrT="[Text]"/>
      <dgm:spPr>
        <a:solidFill>
          <a:srgbClr val="00B0F0"/>
        </a:solidFill>
      </dgm:spPr>
      <dgm:t>
        <a:bodyPr/>
        <a:lstStyle/>
        <a:p>
          <a:r>
            <a:rPr lang="mn-MN" dirty="0"/>
            <a:t>НИЙТ ЭКСПОРТ 79,6%	</a:t>
          </a:r>
          <a:endParaRPr lang="en-US" dirty="0"/>
        </a:p>
      </dgm:t>
    </dgm:pt>
    <dgm:pt modelId="{A5769AB6-46BE-43E8-AA02-B7729938CF8F}" type="parTrans" cxnId="{36965228-6D52-4028-B8CE-FB0ECBF335E1}">
      <dgm:prSet/>
      <dgm:spPr/>
      <dgm:t>
        <a:bodyPr/>
        <a:lstStyle/>
        <a:p>
          <a:endParaRPr lang="en-US"/>
        </a:p>
      </dgm:t>
    </dgm:pt>
    <dgm:pt modelId="{40B118F1-6951-4387-B7F4-3CE8BDEDBD7F}" type="sibTrans" cxnId="{36965228-6D52-4028-B8CE-FB0ECBF335E1}">
      <dgm:prSet/>
      <dgm:spPr/>
      <dgm:t>
        <a:bodyPr/>
        <a:lstStyle/>
        <a:p>
          <a:endParaRPr lang="en-US"/>
        </a:p>
      </dgm:t>
    </dgm:pt>
    <dgm:pt modelId="{49C14DCB-F00D-4257-AC7C-F5BFA5D1E418}">
      <dgm:prSet phldrT="[Text]"/>
      <dgm:spPr/>
      <dgm:t>
        <a:bodyPr/>
        <a:lstStyle/>
        <a:p>
          <a:r>
            <a:rPr lang="mn-MN" dirty="0"/>
            <a:t>Тусгай зөвшөөрөл эзэмшдэг 2225 компаниас 2091 нь тайлангаа тушаасан</a:t>
          </a:r>
          <a:endParaRPr lang="en-US" dirty="0"/>
        </a:p>
      </dgm:t>
    </dgm:pt>
    <dgm:pt modelId="{3C73516D-C936-4BCB-A829-F7662B938C68}" type="parTrans" cxnId="{54FE3F5C-0963-4CA4-A1EE-701E62E81A4F}">
      <dgm:prSet/>
      <dgm:spPr/>
      <dgm:t>
        <a:bodyPr/>
        <a:lstStyle/>
        <a:p>
          <a:endParaRPr lang="en-US"/>
        </a:p>
      </dgm:t>
    </dgm:pt>
    <dgm:pt modelId="{0F2BB780-4AAB-4CD4-BC12-8418CF02F861}" type="sibTrans" cxnId="{54FE3F5C-0963-4CA4-A1EE-701E62E81A4F}">
      <dgm:prSet/>
      <dgm:spPr/>
      <dgm:t>
        <a:bodyPr/>
        <a:lstStyle/>
        <a:p>
          <a:endParaRPr lang="en-US"/>
        </a:p>
      </dgm:t>
    </dgm:pt>
    <dgm:pt modelId="{C1010641-8008-4219-9952-0C5462C26FFC}">
      <dgm:prSet phldrT="[Text]"/>
      <dgm:spPr/>
      <dgm:t>
        <a:bodyPr/>
        <a:lstStyle/>
        <a:p>
          <a:r>
            <a:rPr lang="mn-MN" dirty="0"/>
            <a:t>2091 компаниас 230-ийг нэгтгэл тайланд сонгон авсан   </a:t>
          </a:r>
          <a:endParaRPr lang="en-US" dirty="0"/>
        </a:p>
      </dgm:t>
    </dgm:pt>
    <dgm:pt modelId="{731754C2-E9D2-43C2-B2A8-DB3DEF5FB8F6}" type="parTrans" cxnId="{6B776A31-4B73-40FD-B372-BFB694CF40BA}">
      <dgm:prSet/>
      <dgm:spPr/>
      <dgm:t>
        <a:bodyPr/>
        <a:lstStyle/>
        <a:p>
          <a:endParaRPr lang="en-US"/>
        </a:p>
      </dgm:t>
    </dgm:pt>
    <dgm:pt modelId="{33A3BFD4-58E8-47FC-B573-1224DC4D5411}" type="sibTrans" cxnId="{6B776A31-4B73-40FD-B372-BFB694CF40BA}">
      <dgm:prSet/>
      <dgm:spPr/>
      <dgm:t>
        <a:bodyPr/>
        <a:lstStyle/>
        <a:p>
          <a:endParaRPr lang="en-US"/>
        </a:p>
      </dgm:t>
    </dgm:pt>
    <dgm:pt modelId="{45FB3D36-B66E-45C8-AE2B-E1855625F8D6}">
      <dgm:prSet/>
      <dgm:spPr>
        <a:solidFill>
          <a:srgbClr val="00B0F0"/>
        </a:solidFill>
      </dgm:spPr>
      <dgm:t>
        <a:bodyPr/>
        <a:lstStyle/>
        <a:p>
          <a:r>
            <a:rPr lang="mn-MN" dirty="0"/>
            <a:t>ЗАСГИЙН ГАЗАР 2,2 ТЭРБУМ ТӨГРӨГ ХҮЛЭЭН АВСАН</a:t>
          </a:r>
          <a:endParaRPr lang="en-US" dirty="0"/>
        </a:p>
      </dgm:t>
    </dgm:pt>
    <dgm:pt modelId="{C93DE088-3484-4FBC-A4C5-40FA2C7EC348}" type="parTrans" cxnId="{86C33248-E8EC-4407-9426-C78B7256A364}">
      <dgm:prSet/>
      <dgm:spPr/>
      <dgm:t>
        <a:bodyPr/>
        <a:lstStyle/>
        <a:p>
          <a:endParaRPr lang="en-US"/>
        </a:p>
      </dgm:t>
    </dgm:pt>
    <dgm:pt modelId="{527C0A39-CD67-4CFA-8DA7-F1C4EDAD9331}" type="sibTrans" cxnId="{86C33248-E8EC-4407-9426-C78B7256A364}">
      <dgm:prSet/>
      <dgm:spPr/>
      <dgm:t>
        <a:bodyPr/>
        <a:lstStyle/>
        <a:p>
          <a:endParaRPr lang="en-US"/>
        </a:p>
      </dgm:t>
    </dgm:pt>
    <dgm:pt modelId="{C8D8B8D3-DB6E-48D0-A551-470FE607D3B3}">
      <dgm:prSet/>
      <dgm:spPr/>
      <dgm:t>
        <a:bodyPr/>
        <a:lstStyle/>
        <a:p>
          <a:r>
            <a:rPr lang="mn-MN" dirty="0"/>
            <a:t>Нэгтгэл тайланд оролцсон 230 компаниас 10 нь ТӨААН </a:t>
          </a:r>
          <a:endParaRPr lang="en-US" dirty="0"/>
        </a:p>
      </dgm:t>
    </dgm:pt>
    <dgm:pt modelId="{95CFC97B-A065-41C2-9A78-693C7F75E66C}" type="parTrans" cxnId="{E9F266E8-FC23-4DC1-AD56-3C9334BBB735}">
      <dgm:prSet/>
      <dgm:spPr/>
      <dgm:t>
        <a:bodyPr/>
        <a:lstStyle/>
        <a:p>
          <a:endParaRPr lang="en-US"/>
        </a:p>
      </dgm:t>
    </dgm:pt>
    <dgm:pt modelId="{F474CD02-6583-4148-B188-20C0EEF74777}" type="sibTrans" cxnId="{E9F266E8-FC23-4DC1-AD56-3C9334BBB735}">
      <dgm:prSet/>
      <dgm:spPr/>
      <dgm:t>
        <a:bodyPr/>
        <a:lstStyle/>
        <a:p>
          <a:endParaRPr lang="en-US"/>
        </a:p>
      </dgm:t>
    </dgm:pt>
    <dgm:pt modelId="{A13545E2-8908-4DC8-9284-2E9AB730697C}" type="pres">
      <dgm:prSet presAssocID="{AA36A726-078D-4489-A5E8-7DCE825C02BF}" presName="Name0" presStyleCnt="0">
        <dgm:presLayoutVars>
          <dgm:chPref val="1"/>
          <dgm:dir/>
          <dgm:animOne val="branch"/>
          <dgm:animLvl val="lvl"/>
          <dgm:resizeHandles/>
        </dgm:presLayoutVars>
      </dgm:prSet>
      <dgm:spPr/>
    </dgm:pt>
    <dgm:pt modelId="{257CBA8C-D91C-4B64-8DE6-8D05FB5E8521}" type="pres">
      <dgm:prSet presAssocID="{A33BA219-DDBE-40D4-BBBB-91DE184514AC}" presName="vertOne" presStyleCnt="0"/>
      <dgm:spPr/>
    </dgm:pt>
    <dgm:pt modelId="{AB072A55-027C-4FF0-AE8C-49CDD316C271}" type="pres">
      <dgm:prSet presAssocID="{A33BA219-DDBE-40D4-BBBB-91DE184514AC}" presName="txOne" presStyleLbl="node0" presStyleIdx="0" presStyleCnt="1">
        <dgm:presLayoutVars>
          <dgm:chPref val="3"/>
        </dgm:presLayoutVars>
      </dgm:prSet>
      <dgm:spPr/>
    </dgm:pt>
    <dgm:pt modelId="{9D130E7E-34FF-4046-A52D-4D2C73314911}" type="pres">
      <dgm:prSet presAssocID="{A33BA219-DDBE-40D4-BBBB-91DE184514AC}" presName="parTransOne" presStyleCnt="0"/>
      <dgm:spPr/>
    </dgm:pt>
    <dgm:pt modelId="{C0425DB3-CA4E-47CB-881A-2FC2F7E93B54}" type="pres">
      <dgm:prSet presAssocID="{A33BA219-DDBE-40D4-BBBB-91DE184514AC}" presName="horzOne" presStyleCnt="0"/>
      <dgm:spPr/>
    </dgm:pt>
    <dgm:pt modelId="{74DBD265-5144-4329-A90C-64553CBC55D3}" type="pres">
      <dgm:prSet presAssocID="{EA1EE8D3-1DB1-4DE3-A897-879E9E37794C}" presName="vertTwo" presStyleCnt="0"/>
      <dgm:spPr/>
    </dgm:pt>
    <dgm:pt modelId="{CA66DCC8-0F61-4F5E-BA2D-9776AC9B7EE1}" type="pres">
      <dgm:prSet presAssocID="{EA1EE8D3-1DB1-4DE3-A897-879E9E37794C}" presName="txTwo" presStyleLbl="node2" presStyleIdx="0" presStyleCnt="2">
        <dgm:presLayoutVars>
          <dgm:chPref val="3"/>
        </dgm:presLayoutVars>
      </dgm:prSet>
      <dgm:spPr/>
    </dgm:pt>
    <dgm:pt modelId="{FCF70357-2E85-499E-8E0E-8FBF4E11A125}" type="pres">
      <dgm:prSet presAssocID="{EA1EE8D3-1DB1-4DE3-A897-879E9E37794C}" presName="parTransTwo" presStyleCnt="0"/>
      <dgm:spPr/>
    </dgm:pt>
    <dgm:pt modelId="{C2267A0E-3C68-41CC-8F6B-9A0C1F25E818}" type="pres">
      <dgm:prSet presAssocID="{EA1EE8D3-1DB1-4DE3-A897-879E9E37794C}" presName="horzTwo" presStyleCnt="0"/>
      <dgm:spPr/>
    </dgm:pt>
    <dgm:pt modelId="{95EB1099-1AFA-4008-B181-7D6893BD3C78}" type="pres">
      <dgm:prSet presAssocID="{49C14DCB-F00D-4257-AC7C-F5BFA5D1E418}" presName="vertThree" presStyleCnt="0"/>
      <dgm:spPr/>
    </dgm:pt>
    <dgm:pt modelId="{5A9CCB3C-B321-46C3-B153-61C7A9F330FF}" type="pres">
      <dgm:prSet presAssocID="{49C14DCB-F00D-4257-AC7C-F5BFA5D1E418}" presName="txThree" presStyleLbl="node3" presStyleIdx="0" presStyleCnt="3">
        <dgm:presLayoutVars>
          <dgm:chPref val="3"/>
        </dgm:presLayoutVars>
      </dgm:prSet>
      <dgm:spPr/>
    </dgm:pt>
    <dgm:pt modelId="{E0293948-F6F7-44EB-BC4C-B67DC7BC8600}" type="pres">
      <dgm:prSet presAssocID="{49C14DCB-F00D-4257-AC7C-F5BFA5D1E418}" presName="horzThree" presStyleCnt="0"/>
      <dgm:spPr/>
    </dgm:pt>
    <dgm:pt modelId="{86C7606B-63B4-4AD9-9B7B-DBE9DE179D56}" type="pres">
      <dgm:prSet presAssocID="{0F2BB780-4AAB-4CD4-BC12-8418CF02F861}" presName="sibSpaceThree" presStyleCnt="0"/>
      <dgm:spPr/>
    </dgm:pt>
    <dgm:pt modelId="{0C21CC60-DBCA-4090-A615-90EFCEDD5155}" type="pres">
      <dgm:prSet presAssocID="{C1010641-8008-4219-9952-0C5462C26FFC}" presName="vertThree" presStyleCnt="0"/>
      <dgm:spPr/>
    </dgm:pt>
    <dgm:pt modelId="{B80D323F-ED84-441C-B996-89E352A690D4}" type="pres">
      <dgm:prSet presAssocID="{C1010641-8008-4219-9952-0C5462C26FFC}" presName="txThree" presStyleLbl="node3" presStyleIdx="1" presStyleCnt="3">
        <dgm:presLayoutVars>
          <dgm:chPref val="3"/>
        </dgm:presLayoutVars>
      </dgm:prSet>
      <dgm:spPr/>
    </dgm:pt>
    <dgm:pt modelId="{DA60C509-566B-4DD0-B89A-CCD623DA42F5}" type="pres">
      <dgm:prSet presAssocID="{C1010641-8008-4219-9952-0C5462C26FFC}" presName="horzThree" presStyleCnt="0"/>
      <dgm:spPr/>
    </dgm:pt>
    <dgm:pt modelId="{D1B4FC5B-5AF9-4450-AAF3-2B2CF6801F29}" type="pres">
      <dgm:prSet presAssocID="{40B118F1-6951-4387-B7F4-3CE8BDEDBD7F}" presName="sibSpaceTwo" presStyleCnt="0"/>
      <dgm:spPr/>
    </dgm:pt>
    <dgm:pt modelId="{89259ED4-3372-47A4-8F2E-560D758605CD}" type="pres">
      <dgm:prSet presAssocID="{45FB3D36-B66E-45C8-AE2B-E1855625F8D6}" presName="vertTwo" presStyleCnt="0"/>
      <dgm:spPr/>
    </dgm:pt>
    <dgm:pt modelId="{6A7E4B17-73F6-4803-BA82-0D694D506D3F}" type="pres">
      <dgm:prSet presAssocID="{45FB3D36-B66E-45C8-AE2B-E1855625F8D6}" presName="txTwo" presStyleLbl="node2" presStyleIdx="1" presStyleCnt="2">
        <dgm:presLayoutVars>
          <dgm:chPref val="3"/>
        </dgm:presLayoutVars>
      </dgm:prSet>
      <dgm:spPr/>
    </dgm:pt>
    <dgm:pt modelId="{A00164B2-622D-4FC9-A823-F971656F0544}" type="pres">
      <dgm:prSet presAssocID="{45FB3D36-B66E-45C8-AE2B-E1855625F8D6}" presName="parTransTwo" presStyleCnt="0"/>
      <dgm:spPr/>
    </dgm:pt>
    <dgm:pt modelId="{85B9DCE1-CB5E-4CE7-BD0E-9EE985B0D52F}" type="pres">
      <dgm:prSet presAssocID="{45FB3D36-B66E-45C8-AE2B-E1855625F8D6}" presName="horzTwo" presStyleCnt="0"/>
      <dgm:spPr/>
    </dgm:pt>
    <dgm:pt modelId="{CA6051C3-B11C-4592-8C44-66F37FAAE933}" type="pres">
      <dgm:prSet presAssocID="{C8D8B8D3-DB6E-48D0-A551-470FE607D3B3}" presName="vertThree" presStyleCnt="0"/>
      <dgm:spPr/>
    </dgm:pt>
    <dgm:pt modelId="{89489153-AE23-4DAC-A6A8-76DCE32CE3E1}" type="pres">
      <dgm:prSet presAssocID="{C8D8B8D3-DB6E-48D0-A551-470FE607D3B3}" presName="txThree" presStyleLbl="node3" presStyleIdx="2" presStyleCnt="3">
        <dgm:presLayoutVars>
          <dgm:chPref val="3"/>
        </dgm:presLayoutVars>
      </dgm:prSet>
      <dgm:spPr/>
    </dgm:pt>
    <dgm:pt modelId="{A7531363-D6FC-4FB3-A433-456C70B9BB8E}" type="pres">
      <dgm:prSet presAssocID="{C8D8B8D3-DB6E-48D0-A551-470FE607D3B3}" presName="horzThree" presStyleCnt="0"/>
      <dgm:spPr/>
    </dgm:pt>
  </dgm:ptLst>
  <dgm:cxnLst>
    <dgm:cxn modelId="{810CA20F-E131-4AF5-A1AE-C02F4916170E}" type="presOf" srcId="{A33BA219-DDBE-40D4-BBBB-91DE184514AC}" destId="{AB072A55-027C-4FF0-AE8C-49CDD316C271}" srcOrd="0" destOrd="0" presId="urn:microsoft.com/office/officeart/2005/8/layout/hierarchy4"/>
    <dgm:cxn modelId="{36965228-6D52-4028-B8CE-FB0ECBF335E1}" srcId="{A33BA219-DDBE-40D4-BBBB-91DE184514AC}" destId="{EA1EE8D3-1DB1-4DE3-A897-879E9E37794C}" srcOrd="0" destOrd="0" parTransId="{A5769AB6-46BE-43E8-AA02-B7729938CF8F}" sibTransId="{40B118F1-6951-4387-B7F4-3CE8BDEDBD7F}"/>
    <dgm:cxn modelId="{6B776A31-4B73-40FD-B372-BFB694CF40BA}" srcId="{EA1EE8D3-1DB1-4DE3-A897-879E9E37794C}" destId="{C1010641-8008-4219-9952-0C5462C26FFC}" srcOrd="1" destOrd="0" parTransId="{731754C2-E9D2-43C2-B2A8-DB3DEF5FB8F6}" sibTransId="{33A3BFD4-58E8-47FC-B573-1224DC4D5411}"/>
    <dgm:cxn modelId="{38B0E235-3C81-48FD-8B10-99769639708E}" type="presOf" srcId="{EA1EE8D3-1DB1-4DE3-A897-879E9E37794C}" destId="{CA66DCC8-0F61-4F5E-BA2D-9776AC9B7EE1}" srcOrd="0" destOrd="0" presId="urn:microsoft.com/office/officeart/2005/8/layout/hierarchy4"/>
    <dgm:cxn modelId="{54FE3F5C-0963-4CA4-A1EE-701E62E81A4F}" srcId="{EA1EE8D3-1DB1-4DE3-A897-879E9E37794C}" destId="{49C14DCB-F00D-4257-AC7C-F5BFA5D1E418}" srcOrd="0" destOrd="0" parTransId="{3C73516D-C936-4BCB-A829-F7662B938C68}" sibTransId="{0F2BB780-4AAB-4CD4-BC12-8418CF02F861}"/>
    <dgm:cxn modelId="{86C33248-E8EC-4407-9426-C78B7256A364}" srcId="{A33BA219-DDBE-40D4-BBBB-91DE184514AC}" destId="{45FB3D36-B66E-45C8-AE2B-E1855625F8D6}" srcOrd="1" destOrd="0" parTransId="{C93DE088-3484-4FBC-A4C5-40FA2C7EC348}" sibTransId="{527C0A39-CD67-4CFA-8DA7-F1C4EDAD9331}"/>
    <dgm:cxn modelId="{57DD605A-26C6-4FF3-BB56-B69266C78916}" srcId="{AA36A726-078D-4489-A5E8-7DCE825C02BF}" destId="{A33BA219-DDBE-40D4-BBBB-91DE184514AC}" srcOrd="0" destOrd="0" parTransId="{1367B181-1024-4498-A99C-5C88A576E03B}" sibTransId="{6A83EC0F-5A0E-4610-AA61-ECFEBCDB2E0D}"/>
    <dgm:cxn modelId="{4826A286-8B58-4521-B902-FD6D95B32E68}" type="presOf" srcId="{45FB3D36-B66E-45C8-AE2B-E1855625F8D6}" destId="{6A7E4B17-73F6-4803-BA82-0D694D506D3F}" srcOrd="0" destOrd="0" presId="urn:microsoft.com/office/officeart/2005/8/layout/hierarchy4"/>
    <dgm:cxn modelId="{DC4FD193-909E-4AD5-B123-8FDC51E4266A}" type="presOf" srcId="{49C14DCB-F00D-4257-AC7C-F5BFA5D1E418}" destId="{5A9CCB3C-B321-46C3-B153-61C7A9F330FF}" srcOrd="0" destOrd="0" presId="urn:microsoft.com/office/officeart/2005/8/layout/hierarchy4"/>
    <dgm:cxn modelId="{FBC09594-A31C-4733-A7B2-4DC8DFEE26C1}" type="presOf" srcId="{AA36A726-078D-4489-A5E8-7DCE825C02BF}" destId="{A13545E2-8908-4DC8-9284-2E9AB730697C}" srcOrd="0" destOrd="0" presId="urn:microsoft.com/office/officeart/2005/8/layout/hierarchy4"/>
    <dgm:cxn modelId="{5E2401D9-D474-4984-B190-30AD1F16C8D8}" type="presOf" srcId="{C1010641-8008-4219-9952-0C5462C26FFC}" destId="{B80D323F-ED84-441C-B996-89E352A690D4}" srcOrd="0" destOrd="0" presId="urn:microsoft.com/office/officeart/2005/8/layout/hierarchy4"/>
    <dgm:cxn modelId="{50BD00E2-4816-417D-9153-1D436BCC2A5A}" type="presOf" srcId="{C8D8B8D3-DB6E-48D0-A551-470FE607D3B3}" destId="{89489153-AE23-4DAC-A6A8-76DCE32CE3E1}" srcOrd="0" destOrd="0" presId="urn:microsoft.com/office/officeart/2005/8/layout/hierarchy4"/>
    <dgm:cxn modelId="{E9F266E8-FC23-4DC1-AD56-3C9334BBB735}" srcId="{45FB3D36-B66E-45C8-AE2B-E1855625F8D6}" destId="{C8D8B8D3-DB6E-48D0-A551-470FE607D3B3}" srcOrd="0" destOrd="0" parTransId="{95CFC97B-A065-41C2-9A78-693C7F75E66C}" sibTransId="{F474CD02-6583-4148-B188-20C0EEF74777}"/>
    <dgm:cxn modelId="{B5D8D66A-F2E7-4F80-BE09-6EA18ACA005F}" type="presParOf" srcId="{A13545E2-8908-4DC8-9284-2E9AB730697C}" destId="{257CBA8C-D91C-4B64-8DE6-8D05FB5E8521}" srcOrd="0" destOrd="0" presId="urn:microsoft.com/office/officeart/2005/8/layout/hierarchy4"/>
    <dgm:cxn modelId="{CB9C63C7-67A5-4677-88F7-18E0082C4889}" type="presParOf" srcId="{257CBA8C-D91C-4B64-8DE6-8D05FB5E8521}" destId="{AB072A55-027C-4FF0-AE8C-49CDD316C271}" srcOrd="0" destOrd="0" presId="urn:microsoft.com/office/officeart/2005/8/layout/hierarchy4"/>
    <dgm:cxn modelId="{A55DB5F5-C85E-4A83-A9DD-628F582BE596}" type="presParOf" srcId="{257CBA8C-D91C-4B64-8DE6-8D05FB5E8521}" destId="{9D130E7E-34FF-4046-A52D-4D2C73314911}" srcOrd="1" destOrd="0" presId="urn:microsoft.com/office/officeart/2005/8/layout/hierarchy4"/>
    <dgm:cxn modelId="{9B7D7473-970B-4BD1-A614-AC237A540577}" type="presParOf" srcId="{257CBA8C-D91C-4B64-8DE6-8D05FB5E8521}" destId="{C0425DB3-CA4E-47CB-881A-2FC2F7E93B54}" srcOrd="2" destOrd="0" presId="urn:microsoft.com/office/officeart/2005/8/layout/hierarchy4"/>
    <dgm:cxn modelId="{84785AB9-14B8-4F2D-B323-450E7B2D6483}" type="presParOf" srcId="{C0425DB3-CA4E-47CB-881A-2FC2F7E93B54}" destId="{74DBD265-5144-4329-A90C-64553CBC55D3}" srcOrd="0" destOrd="0" presId="urn:microsoft.com/office/officeart/2005/8/layout/hierarchy4"/>
    <dgm:cxn modelId="{48ADD1D8-BA08-4256-89C1-430077094C40}" type="presParOf" srcId="{74DBD265-5144-4329-A90C-64553CBC55D3}" destId="{CA66DCC8-0F61-4F5E-BA2D-9776AC9B7EE1}" srcOrd="0" destOrd="0" presId="urn:microsoft.com/office/officeart/2005/8/layout/hierarchy4"/>
    <dgm:cxn modelId="{91C7864A-E63D-473D-B78C-94CAA973BC59}" type="presParOf" srcId="{74DBD265-5144-4329-A90C-64553CBC55D3}" destId="{FCF70357-2E85-499E-8E0E-8FBF4E11A125}" srcOrd="1" destOrd="0" presId="urn:microsoft.com/office/officeart/2005/8/layout/hierarchy4"/>
    <dgm:cxn modelId="{26E0280C-60FF-4285-A0B7-0F071872BFAE}" type="presParOf" srcId="{74DBD265-5144-4329-A90C-64553CBC55D3}" destId="{C2267A0E-3C68-41CC-8F6B-9A0C1F25E818}" srcOrd="2" destOrd="0" presId="urn:microsoft.com/office/officeart/2005/8/layout/hierarchy4"/>
    <dgm:cxn modelId="{9F9F4877-DFC3-40AE-AFC0-C43E302D6023}" type="presParOf" srcId="{C2267A0E-3C68-41CC-8F6B-9A0C1F25E818}" destId="{95EB1099-1AFA-4008-B181-7D6893BD3C78}" srcOrd="0" destOrd="0" presId="urn:microsoft.com/office/officeart/2005/8/layout/hierarchy4"/>
    <dgm:cxn modelId="{DCC79739-D85E-4656-A561-CA96E1B4109C}" type="presParOf" srcId="{95EB1099-1AFA-4008-B181-7D6893BD3C78}" destId="{5A9CCB3C-B321-46C3-B153-61C7A9F330FF}" srcOrd="0" destOrd="0" presId="urn:microsoft.com/office/officeart/2005/8/layout/hierarchy4"/>
    <dgm:cxn modelId="{CD02CFAF-A953-457A-9EC8-25930922FBDC}" type="presParOf" srcId="{95EB1099-1AFA-4008-B181-7D6893BD3C78}" destId="{E0293948-F6F7-44EB-BC4C-B67DC7BC8600}" srcOrd="1" destOrd="0" presId="urn:microsoft.com/office/officeart/2005/8/layout/hierarchy4"/>
    <dgm:cxn modelId="{F011E2CD-EB4B-40FD-AD65-0F26B108AF09}" type="presParOf" srcId="{C2267A0E-3C68-41CC-8F6B-9A0C1F25E818}" destId="{86C7606B-63B4-4AD9-9B7B-DBE9DE179D56}" srcOrd="1" destOrd="0" presId="urn:microsoft.com/office/officeart/2005/8/layout/hierarchy4"/>
    <dgm:cxn modelId="{B7F082F3-BAA1-41EC-B23D-1F398245E1D5}" type="presParOf" srcId="{C2267A0E-3C68-41CC-8F6B-9A0C1F25E818}" destId="{0C21CC60-DBCA-4090-A615-90EFCEDD5155}" srcOrd="2" destOrd="0" presId="urn:microsoft.com/office/officeart/2005/8/layout/hierarchy4"/>
    <dgm:cxn modelId="{40FEDEF7-86FF-4427-9DF8-CEC69E48359F}" type="presParOf" srcId="{0C21CC60-DBCA-4090-A615-90EFCEDD5155}" destId="{B80D323F-ED84-441C-B996-89E352A690D4}" srcOrd="0" destOrd="0" presId="urn:microsoft.com/office/officeart/2005/8/layout/hierarchy4"/>
    <dgm:cxn modelId="{028970A3-8787-4BF1-BEC7-5E04FCA5C82C}" type="presParOf" srcId="{0C21CC60-DBCA-4090-A615-90EFCEDD5155}" destId="{DA60C509-566B-4DD0-B89A-CCD623DA42F5}" srcOrd="1" destOrd="0" presId="urn:microsoft.com/office/officeart/2005/8/layout/hierarchy4"/>
    <dgm:cxn modelId="{E828F0A2-58B6-4364-B827-523F44F965F2}" type="presParOf" srcId="{C0425DB3-CA4E-47CB-881A-2FC2F7E93B54}" destId="{D1B4FC5B-5AF9-4450-AAF3-2B2CF6801F29}" srcOrd="1" destOrd="0" presId="urn:microsoft.com/office/officeart/2005/8/layout/hierarchy4"/>
    <dgm:cxn modelId="{BD811E7F-7C28-4E4E-BFBE-D713927CAF24}" type="presParOf" srcId="{C0425DB3-CA4E-47CB-881A-2FC2F7E93B54}" destId="{89259ED4-3372-47A4-8F2E-560D758605CD}" srcOrd="2" destOrd="0" presId="urn:microsoft.com/office/officeart/2005/8/layout/hierarchy4"/>
    <dgm:cxn modelId="{469F2360-36EB-469E-A0EE-56E049F65414}" type="presParOf" srcId="{89259ED4-3372-47A4-8F2E-560D758605CD}" destId="{6A7E4B17-73F6-4803-BA82-0D694D506D3F}" srcOrd="0" destOrd="0" presId="urn:microsoft.com/office/officeart/2005/8/layout/hierarchy4"/>
    <dgm:cxn modelId="{94B81D87-371C-4866-B5B4-BEE7C9C61042}" type="presParOf" srcId="{89259ED4-3372-47A4-8F2E-560D758605CD}" destId="{A00164B2-622D-4FC9-A823-F971656F0544}" srcOrd="1" destOrd="0" presId="urn:microsoft.com/office/officeart/2005/8/layout/hierarchy4"/>
    <dgm:cxn modelId="{5CE6BB48-7519-4D8B-8905-5DE50582476A}" type="presParOf" srcId="{89259ED4-3372-47A4-8F2E-560D758605CD}" destId="{85B9DCE1-CB5E-4CE7-BD0E-9EE985B0D52F}" srcOrd="2" destOrd="0" presId="urn:microsoft.com/office/officeart/2005/8/layout/hierarchy4"/>
    <dgm:cxn modelId="{436B32E0-F7ED-42EC-9CE8-BB3E7E84842C}" type="presParOf" srcId="{85B9DCE1-CB5E-4CE7-BD0E-9EE985B0D52F}" destId="{CA6051C3-B11C-4592-8C44-66F37FAAE933}" srcOrd="0" destOrd="0" presId="urn:microsoft.com/office/officeart/2005/8/layout/hierarchy4"/>
    <dgm:cxn modelId="{4440A530-99D4-4CB5-A551-B1AC44B5D8A0}" type="presParOf" srcId="{CA6051C3-B11C-4592-8C44-66F37FAAE933}" destId="{89489153-AE23-4DAC-A6A8-76DCE32CE3E1}" srcOrd="0" destOrd="0" presId="urn:microsoft.com/office/officeart/2005/8/layout/hierarchy4"/>
    <dgm:cxn modelId="{133B0C21-7AE3-421A-A810-B3AEC19A96F4}" type="presParOf" srcId="{CA6051C3-B11C-4592-8C44-66F37FAAE933}" destId="{A7531363-D6FC-4FB3-A433-456C70B9BB8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79F89-7549-4551-BB87-6E4013A0A0BF}"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n-US"/>
        </a:p>
      </dgm:t>
    </dgm:pt>
    <dgm:pt modelId="{9577900C-4F13-43E4-8193-014A0B1607DA}">
      <dgm:prSet phldrT="[Text]"/>
      <dgm:spPr/>
      <dgm:t>
        <a:bodyPr/>
        <a:lstStyle/>
        <a:p>
          <a:r>
            <a:rPr lang="mn-MN" dirty="0"/>
            <a:t> 230 компани</a:t>
          </a:r>
          <a:endParaRPr lang="en-US" dirty="0"/>
        </a:p>
      </dgm:t>
    </dgm:pt>
    <dgm:pt modelId="{34DDAFA8-2769-4374-A769-40EBBCC8ABF8}" type="parTrans" cxnId="{39EFA4FA-3836-4683-A9CB-DF363ADC47AE}">
      <dgm:prSet/>
      <dgm:spPr/>
      <dgm:t>
        <a:bodyPr/>
        <a:lstStyle/>
        <a:p>
          <a:endParaRPr lang="en-US"/>
        </a:p>
      </dgm:t>
    </dgm:pt>
    <dgm:pt modelId="{291B9552-285C-4128-A53D-C7C74046E1CE}" type="sibTrans" cxnId="{39EFA4FA-3836-4683-A9CB-DF363ADC47AE}">
      <dgm:prSet/>
      <dgm:spPr/>
      <dgm:t>
        <a:bodyPr/>
        <a:lstStyle/>
        <a:p>
          <a:endParaRPr lang="en-US"/>
        </a:p>
      </dgm:t>
    </dgm:pt>
    <dgm:pt modelId="{15A3A61D-8B75-443B-B35E-DB323AD3C2CA}">
      <dgm:prSet phldrT="[Text]" custT="1"/>
      <dgm:spPr/>
      <dgm:t>
        <a:bodyPr/>
        <a:lstStyle/>
        <a:p>
          <a:r>
            <a:rPr lang="mn-MN" sz="2400" b="1" dirty="0"/>
            <a:t>Мэдээлэл ирүүлсэн </a:t>
          </a:r>
        </a:p>
        <a:p>
          <a:r>
            <a:rPr lang="mn-MN" sz="2400" b="1" dirty="0"/>
            <a:t>184</a:t>
          </a:r>
          <a:endParaRPr lang="en-US" sz="2400" b="1" dirty="0"/>
        </a:p>
      </dgm:t>
    </dgm:pt>
    <dgm:pt modelId="{2DD72895-6854-438D-AD6C-A718FECE8087}" type="parTrans" cxnId="{9B6014FC-5059-4015-833B-7950A08A33FA}">
      <dgm:prSet/>
      <dgm:spPr/>
      <dgm:t>
        <a:bodyPr/>
        <a:lstStyle/>
        <a:p>
          <a:endParaRPr lang="en-US"/>
        </a:p>
      </dgm:t>
    </dgm:pt>
    <dgm:pt modelId="{1477908C-7B81-46DD-9E38-1DAC2EC0B776}" type="sibTrans" cxnId="{9B6014FC-5059-4015-833B-7950A08A33FA}">
      <dgm:prSet/>
      <dgm:spPr/>
      <dgm:t>
        <a:bodyPr/>
        <a:lstStyle/>
        <a:p>
          <a:endParaRPr lang="en-US"/>
        </a:p>
      </dgm:t>
    </dgm:pt>
    <dgm:pt modelId="{EFCB9638-798E-423F-B610-973F3700E613}">
      <dgm:prSet phldrT="[Text]" custT="1"/>
      <dgm:spPr/>
      <dgm:t>
        <a:bodyPr/>
        <a:lstStyle/>
        <a:p>
          <a:r>
            <a:rPr lang="mn-MN" sz="2400" b="1" dirty="0"/>
            <a:t>Мэдээлэл ирүүлээгүй </a:t>
          </a:r>
        </a:p>
        <a:p>
          <a:r>
            <a:rPr lang="mn-MN" sz="2400" b="1" dirty="0"/>
            <a:t>34</a:t>
          </a:r>
          <a:endParaRPr lang="en-US" sz="2200" b="1" dirty="0"/>
        </a:p>
      </dgm:t>
    </dgm:pt>
    <dgm:pt modelId="{1F496B35-094B-4B05-AF1D-49F99D72E734}" type="parTrans" cxnId="{C137F1CC-7A25-4951-8FB6-5B1E5C854DF8}">
      <dgm:prSet/>
      <dgm:spPr/>
      <dgm:t>
        <a:bodyPr/>
        <a:lstStyle/>
        <a:p>
          <a:endParaRPr lang="en-US"/>
        </a:p>
      </dgm:t>
    </dgm:pt>
    <dgm:pt modelId="{ED331427-C925-4FAB-B0F1-C2FA56BD0860}" type="sibTrans" cxnId="{C137F1CC-7A25-4951-8FB6-5B1E5C854DF8}">
      <dgm:prSet/>
      <dgm:spPr/>
      <dgm:t>
        <a:bodyPr/>
        <a:lstStyle/>
        <a:p>
          <a:endParaRPr lang="en-US"/>
        </a:p>
      </dgm:t>
    </dgm:pt>
    <dgm:pt modelId="{44A66543-4832-4ADD-A579-72B0BA42BEB2}">
      <dgm:prSet phldrT="[Text]" custT="1"/>
      <dgm:spPr/>
      <dgm:t>
        <a:bodyPr/>
        <a:lstStyle/>
        <a:p>
          <a:r>
            <a:rPr lang="mn-MN" sz="2400" b="1" dirty="0"/>
            <a:t>Холбогдож чадаагүй</a:t>
          </a:r>
        </a:p>
        <a:p>
          <a:r>
            <a:rPr lang="mn-MN" sz="2400" b="1" dirty="0"/>
            <a:t> 4</a:t>
          </a:r>
          <a:endParaRPr lang="mn-MN" sz="2200" b="1" dirty="0"/>
        </a:p>
      </dgm:t>
    </dgm:pt>
    <dgm:pt modelId="{CC977AED-43F4-4FDC-8CD6-B56473230342}" type="parTrans" cxnId="{B9563FF8-BEDA-4DD3-B70C-61B836E9D181}">
      <dgm:prSet/>
      <dgm:spPr/>
      <dgm:t>
        <a:bodyPr/>
        <a:lstStyle/>
        <a:p>
          <a:endParaRPr lang="en-US"/>
        </a:p>
      </dgm:t>
    </dgm:pt>
    <dgm:pt modelId="{3D403F29-2B5D-40AE-B7C2-D398E946928D}" type="sibTrans" cxnId="{B9563FF8-BEDA-4DD3-B70C-61B836E9D181}">
      <dgm:prSet/>
      <dgm:spPr/>
      <dgm:t>
        <a:bodyPr/>
        <a:lstStyle/>
        <a:p>
          <a:endParaRPr lang="en-US"/>
        </a:p>
      </dgm:t>
    </dgm:pt>
    <dgm:pt modelId="{E4AF8519-AAAB-42A6-851D-9DBC147A18CC}">
      <dgm:prSet phldrT="[Text]" custT="1"/>
      <dgm:spPr/>
      <dgm:t>
        <a:bodyPr/>
        <a:lstStyle/>
        <a:p>
          <a:r>
            <a:rPr lang="mn-MN" sz="2400" b="1" dirty="0"/>
            <a:t>Мэдээллээ хадгалсан гэхдээ илгээгээгүй  4</a:t>
          </a:r>
        </a:p>
      </dgm:t>
    </dgm:pt>
    <dgm:pt modelId="{3784EB93-A876-42AA-9206-ACDE5F479228}" type="parTrans" cxnId="{0912593B-CEB2-4008-B0AC-E32BB4EFFE44}">
      <dgm:prSet/>
      <dgm:spPr/>
      <dgm:t>
        <a:bodyPr/>
        <a:lstStyle/>
        <a:p>
          <a:endParaRPr lang="en-US"/>
        </a:p>
      </dgm:t>
    </dgm:pt>
    <dgm:pt modelId="{29468E3E-8C81-4E2C-96E5-626B38DCC42E}" type="sibTrans" cxnId="{0912593B-CEB2-4008-B0AC-E32BB4EFFE44}">
      <dgm:prSet/>
      <dgm:spPr/>
      <dgm:t>
        <a:bodyPr/>
        <a:lstStyle/>
        <a:p>
          <a:endParaRPr lang="en-US"/>
        </a:p>
      </dgm:t>
    </dgm:pt>
    <dgm:pt modelId="{1E3DC8F5-0A7E-4633-85FF-A10C6EA9B108}" type="pres">
      <dgm:prSet presAssocID="{AF979F89-7549-4551-BB87-6E4013A0A0BF}" presName="hierChild1" presStyleCnt="0">
        <dgm:presLayoutVars>
          <dgm:orgChart val="1"/>
          <dgm:chPref val="1"/>
          <dgm:dir/>
          <dgm:animOne val="branch"/>
          <dgm:animLvl val="lvl"/>
          <dgm:resizeHandles/>
        </dgm:presLayoutVars>
      </dgm:prSet>
      <dgm:spPr/>
    </dgm:pt>
    <dgm:pt modelId="{9B769F95-BB41-468E-977B-D1E8444E1494}" type="pres">
      <dgm:prSet presAssocID="{9577900C-4F13-43E4-8193-014A0B1607DA}" presName="hierRoot1" presStyleCnt="0">
        <dgm:presLayoutVars>
          <dgm:hierBranch val="init"/>
        </dgm:presLayoutVars>
      </dgm:prSet>
      <dgm:spPr/>
    </dgm:pt>
    <dgm:pt modelId="{46AE2C6D-6361-42D2-97C2-ABEB0B3ABEA5}" type="pres">
      <dgm:prSet presAssocID="{9577900C-4F13-43E4-8193-014A0B1607DA}" presName="rootComposite1" presStyleCnt="0"/>
      <dgm:spPr/>
    </dgm:pt>
    <dgm:pt modelId="{29ED185F-C1B4-43E9-9013-67F28E365693}" type="pres">
      <dgm:prSet presAssocID="{9577900C-4F13-43E4-8193-014A0B1607DA}" presName="rootText1" presStyleLbl="node0" presStyleIdx="0" presStyleCnt="1" custScaleY="109094" custLinFactNeighborX="1972" custLinFactNeighborY="-35861">
        <dgm:presLayoutVars>
          <dgm:chPref val="3"/>
        </dgm:presLayoutVars>
      </dgm:prSet>
      <dgm:spPr/>
    </dgm:pt>
    <dgm:pt modelId="{430D5E1C-EFE0-46FC-87BB-060562BC29AA}" type="pres">
      <dgm:prSet presAssocID="{9577900C-4F13-43E4-8193-014A0B1607DA}" presName="rootConnector1" presStyleLbl="node1" presStyleIdx="0" presStyleCnt="0"/>
      <dgm:spPr/>
    </dgm:pt>
    <dgm:pt modelId="{291F0420-DCA2-47C7-AC3B-4DB30172F995}" type="pres">
      <dgm:prSet presAssocID="{9577900C-4F13-43E4-8193-014A0B1607DA}" presName="hierChild2" presStyleCnt="0"/>
      <dgm:spPr/>
    </dgm:pt>
    <dgm:pt modelId="{344FF115-4463-4B67-8F87-86AD1278E347}" type="pres">
      <dgm:prSet presAssocID="{2DD72895-6854-438D-AD6C-A718FECE8087}" presName="Name37" presStyleLbl="parChTrans1D2" presStyleIdx="0" presStyleCnt="4"/>
      <dgm:spPr/>
    </dgm:pt>
    <dgm:pt modelId="{0AE9E671-6D3D-4D9A-B796-E7BAEBADF126}" type="pres">
      <dgm:prSet presAssocID="{15A3A61D-8B75-443B-B35E-DB323AD3C2CA}" presName="hierRoot2" presStyleCnt="0">
        <dgm:presLayoutVars>
          <dgm:hierBranch val="init"/>
        </dgm:presLayoutVars>
      </dgm:prSet>
      <dgm:spPr/>
    </dgm:pt>
    <dgm:pt modelId="{00A95CA5-07DC-43FE-8953-567F06DBFEE6}" type="pres">
      <dgm:prSet presAssocID="{15A3A61D-8B75-443B-B35E-DB323AD3C2CA}" presName="rootComposite" presStyleCnt="0"/>
      <dgm:spPr/>
    </dgm:pt>
    <dgm:pt modelId="{6F862BB1-1804-4AF8-B0F4-1EBB5A5D3ADE}" type="pres">
      <dgm:prSet presAssocID="{15A3A61D-8B75-443B-B35E-DB323AD3C2CA}" presName="rootText" presStyleLbl="node2" presStyleIdx="0" presStyleCnt="4" custScaleY="134270">
        <dgm:presLayoutVars>
          <dgm:chPref val="3"/>
        </dgm:presLayoutVars>
      </dgm:prSet>
      <dgm:spPr/>
    </dgm:pt>
    <dgm:pt modelId="{420D91E1-4E7B-4C3E-8E6F-7F9C64D5D3C0}" type="pres">
      <dgm:prSet presAssocID="{15A3A61D-8B75-443B-B35E-DB323AD3C2CA}" presName="rootConnector" presStyleLbl="node2" presStyleIdx="0" presStyleCnt="4"/>
      <dgm:spPr/>
    </dgm:pt>
    <dgm:pt modelId="{F4F38CE0-5476-49B1-ADCE-C1C6F1186709}" type="pres">
      <dgm:prSet presAssocID="{15A3A61D-8B75-443B-B35E-DB323AD3C2CA}" presName="hierChild4" presStyleCnt="0"/>
      <dgm:spPr/>
    </dgm:pt>
    <dgm:pt modelId="{7E6EC518-E931-4AC3-9403-35608AB2A6FB}" type="pres">
      <dgm:prSet presAssocID="{15A3A61D-8B75-443B-B35E-DB323AD3C2CA}" presName="hierChild5" presStyleCnt="0"/>
      <dgm:spPr/>
    </dgm:pt>
    <dgm:pt modelId="{DC7176BA-7ACC-4823-919D-B41E6668F194}" type="pres">
      <dgm:prSet presAssocID="{1F496B35-094B-4B05-AF1D-49F99D72E734}" presName="Name37" presStyleLbl="parChTrans1D2" presStyleIdx="1" presStyleCnt="4"/>
      <dgm:spPr/>
    </dgm:pt>
    <dgm:pt modelId="{D4D0700F-A6E7-42AC-9388-26F463BD5512}" type="pres">
      <dgm:prSet presAssocID="{EFCB9638-798E-423F-B610-973F3700E613}" presName="hierRoot2" presStyleCnt="0">
        <dgm:presLayoutVars>
          <dgm:hierBranch val="init"/>
        </dgm:presLayoutVars>
      </dgm:prSet>
      <dgm:spPr/>
    </dgm:pt>
    <dgm:pt modelId="{97A35FA2-8B00-4779-A373-8CDE2A4F46F4}" type="pres">
      <dgm:prSet presAssocID="{EFCB9638-798E-423F-B610-973F3700E613}" presName="rootComposite" presStyleCnt="0"/>
      <dgm:spPr/>
    </dgm:pt>
    <dgm:pt modelId="{2D9773CB-D297-4CB1-A28E-94CBDDE92496}" type="pres">
      <dgm:prSet presAssocID="{EFCB9638-798E-423F-B610-973F3700E613}" presName="rootText" presStyleLbl="node2" presStyleIdx="1" presStyleCnt="4" custScaleY="134270">
        <dgm:presLayoutVars>
          <dgm:chPref val="3"/>
        </dgm:presLayoutVars>
      </dgm:prSet>
      <dgm:spPr/>
    </dgm:pt>
    <dgm:pt modelId="{869D46DA-6520-4C48-813A-96B4E9792D5C}" type="pres">
      <dgm:prSet presAssocID="{EFCB9638-798E-423F-B610-973F3700E613}" presName="rootConnector" presStyleLbl="node2" presStyleIdx="1" presStyleCnt="4"/>
      <dgm:spPr/>
    </dgm:pt>
    <dgm:pt modelId="{7B462FDB-3FC5-4D3D-8CA8-58C5F9EB0B85}" type="pres">
      <dgm:prSet presAssocID="{EFCB9638-798E-423F-B610-973F3700E613}" presName="hierChild4" presStyleCnt="0"/>
      <dgm:spPr/>
    </dgm:pt>
    <dgm:pt modelId="{A3B0E9D4-1D3C-469B-91C9-B2AA722F010F}" type="pres">
      <dgm:prSet presAssocID="{EFCB9638-798E-423F-B610-973F3700E613}" presName="hierChild5" presStyleCnt="0"/>
      <dgm:spPr/>
    </dgm:pt>
    <dgm:pt modelId="{C2C82485-053C-413A-A352-CE58544966CA}" type="pres">
      <dgm:prSet presAssocID="{CC977AED-43F4-4FDC-8CD6-B56473230342}" presName="Name37" presStyleLbl="parChTrans1D2" presStyleIdx="2" presStyleCnt="4"/>
      <dgm:spPr/>
    </dgm:pt>
    <dgm:pt modelId="{17B11452-6C5A-419D-A10B-FFEDB7AAAD50}" type="pres">
      <dgm:prSet presAssocID="{44A66543-4832-4ADD-A579-72B0BA42BEB2}" presName="hierRoot2" presStyleCnt="0">
        <dgm:presLayoutVars>
          <dgm:hierBranch val="init"/>
        </dgm:presLayoutVars>
      </dgm:prSet>
      <dgm:spPr/>
    </dgm:pt>
    <dgm:pt modelId="{9C17F1AA-F0EF-40BF-9FCB-D68F76244D9F}" type="pres">
      <dgm:prSet presAssocID="{44A66543-4832-4ADD-A579-72B0BA42BEB2}" presName="rootComposite" presStyleCnt="0"/>
      <dgm:spPr/>
    </dgm:pt>
    <dgm:pt modelId="{B70F8401-4E10-4594-92DC-0B2678CA2902}" type="pres">
      <dgm:prSet presAssocID="{44A66543-4832-4ADD-A579-72B0BA42BEB2}" presName="rootText" presStyleLbl="node2" presStyleIdx="2" presStyleCnt="4" custScaleY="134270">
        <dgm:presLayoutVars>
          <dgm:chPref val="3"/>
        </dgm:presLayoutVars>
      </dgm:prSet>
      <dgm:spPr/>
    </dgm:pt>
    <dgm:pt modelId="{666D331C-88D4-4442-A458-D2BA7712F14B}" type="pres">
      <dgm:prSet presAssocID="{44A66543-4832-4ADD-A579-72B0BA42BEB2}" presName="rootConnector" presStyleLbl="node2" presStyleIdx="2" presStyleCnt="4"/>
      <dgm:spPr/>
    </dgm:pt>
    <dgm:pt modelId="{2F465F7E-CB53-4920-961E-FCD4F9FB67AE}" type="pres">
      <dgm:prSet presAssocID="{44A66543-4832-4ADD-A579-72B0BA42BEB2}" presName="hierChild4" presStyleCnt="0"/>
      <dgm:spPr/>
    </dgm:pt>
    <dgm:pt modelId="{63D2A357-3A6A-40E0-9EF1-E894F51D146C}" type="pres">
      <dgm:prSet presAssocID="{44A66543-4832-4ADD-A579-72B0BA42BEB2}" presName="hierChild5" presStyleCnt="0"/>
      <dgm:spPr/>
    </dgm:pt>
    <dgm:pt modelId="{3C9B09A4-8848-458B-9D55-665E85DBA408}" type="pres">
      <dgm:prSet presAssocID="{3784EB93-A876-42AA-9206-ACDE5F479228}" presName="Name37" presStyleLbl="parChTrans1D2" presStyleIdx="3" presStyleCnt="4"/>
      <dgm:spPr/>
    </dgm:pt>
    <dgm:pt modelId="{8F0E20D5-800A-429C-A7B7-F09905532F1A}" type="pres">
      <dgm:prSet presAssocID="{E4AF8519-AAAB-42A6-851D-9DBC147A18CC}" presName="hierRoot2" presStyleCnt="0">
        <dgm:presLayoutVars>
          <dgm:hierBranch val="init"/>
        </dgm:presLayoutVars>
      </dgm:prSet>
      <dgm:spPr/>
    </dgm:pt>
    <dgm:pt modelId="{0B1338BF-5C83-4823-81C0-0304D71E972E}" type="pres">
      <dgm:prSet presAssocID="{E4AF8519-AAAB-42A6-851D-9DBC147A18CC}" presName="rootComposite" presStyleCnt="0"/>
      <dgm:spPr/>
    </dgm:pt>
    <dgm:pt modelId="{FBB5659A-B929-4DF0-92EC-2579EE2E4024}" type="pres">
      <dgm:prSet presAssocID="{E4AF8519-AAAB-42A6-851D-9DBC147A18CC}" presName="rootText" presStyleLbl="node2" presStyleIdx="3" presStyleCnt="4" custScaleY="134286">
        <dgm:presLayoutVars>
          <dgm:chPref val="3"/>
        </dgm:presLayoutVars>
      </dgm:prSet>
      <dgm:spPr/>
    </dgm:pt>
    <dgm:pt modelId="{4C8F01E5-D69F-4F36-B8AB-95E47347CB7F}" type="pres">
      <dgm:prSet presAssocID="{E4AF8519-AAAB-42A6-851D-9DBC147A18CC}" presName="rootConnector" presStyleLbl="node2" presStyleIdx="3" presStyleCnt="4"/>
      <dgm:spPr/>
    </dgm:pt>
    <dgm:pt modelId="{DF82126F-FB0B-48D6-90F8-7019F5B25688}" type="pres">
      <dgm:prSet presAssocID="{E4AF8519-AAAB-42A6-851D-9DBC147A18CC}" presName="hierChild4" presStyleCnt="0"/>
      <dgm:spPr/>
    </dgm:pt>
    <dgm:pt modelId="{2F225844-6B22-49B0-A98F-7CA7529211BB}" type="pres">
      <dgm:prSet presAssocID="{E4AF8519-AAAB-42A6-851D-9DBC147A18CC}" presName="hierChild5" presStyleCnt="0"/>
      <dgm:spPr/>
    </dgm:pt>
    <dgm:pt modelId="{6E759A5B-42B3-4446-83D2-B3D563966B86}" type="pres">
      <dgm:prSet presAssocID="{9577900C-4F13-43E4-8193-014A0B1607DA}" presName="hierChild3" presStyleCnt="0"/>
      <dgm:spPr/>
    </dgm:pt>
  </dgm:ptLst>
  <dgm:cxnLst>
    <dgm:cxn modelId="{EB71030D-B9C1-49DE-892B-60578EFE8B75}" type="presOf" srcId="{9577900C-4F13-43E4-8193-014A0B1607DA}" destId="{430D5E1C-EFE0-46FC-87BB-060562BC29AA}" srcOrd="1" destOrd="0" presId="urn:microsoft.com/office/officeart/2005/8/layout/orgChart1"/>
    <dgm:cxn modelId="{4A0A6610-0374-48BA-9F46-6AF8BDF55420}" type="presOf" srcId="{E4AF8519-AAAB-42A6-851D-9DBC147A18CC}" destId="{4C8F01E5-D69F-4F36-B8AB-95E47347CB7F}" srcOrd="1" destOrd="0" presId="urn:microsoft.com/office/officeart/2005/8/layout/orgChart1"/>
    <dgm:cxn modelId="{84D6881E-18EC-4800-A568-E99FBFA08D85}" type="presOf" srcId="{44A66543-4832-4ADD-A579-72B0BA42BEB2}" destId="{666D331C-88D4-4442-A458-D2BA7712F14B}" srcOrd="1" destOrd="0" presId="urn:microsoft.com/office/officeart/2005/8/layout/orgChart1"/>
    <dgm:cxn modelId="{B0DF6422-BFEF-4978-9D36-89094B067969}" type="presOf" srcId="{EFCB9638-798E-423F-B610-973F3700E613}" destId="{2D9773CB-D297-4CB1-A28E-94CBDDE92496}" srcOrd="0" destOrd="0" presId="urn:microsoft.com/office/officeart/2005/8/layout/orgChart1"/>
    <dgm:cxn modelId="{5067F935-102A-4118-A2D9-EE14160D3EDE}" type="presOf" srcId="{AF979F89-7549-4551-BB87-6E4013A0A0BF}" destId="{1E3DC8F5-0A7E-4633-85FF-A10C6EA9B108}" srcOrd="0" destOrd="0" presId="urn:microsoft.com/office/officeart/2005/8/layout/orgChart1"/>
    <dgm:cxn modelId="{0912593B-CEB2-4008-B0AC-E32BB4EFFE44}" srcId="{9577900C-4F13-43E4-8193-014A0B1607DA}" destId="{E4AF8519-AAAB-42A6-851D-9DBC147A18CC}" srcOrd="3" destOrd="0" parTransId="{3784EB93-A876-42AA-9206-ACDE5F479228}" sibTransId="{29468E3E-8C81-4E2C-96E5-626B38DCC42E}"/>
    <dgm:cxn modelId="{86B1C55E-DA0B-445A-ACC7-B86CA579491B}" type="presOf" srcId="{E4AF8519-AAAB-42A6-851D-9DBC147A18CC}" destId="{FBB5659A-B929-4DF0-92EC-2579EE2E4024}" srcOrd="0" destOrd="0" presId="urn:microsoft.com/office/officeart/2005/8/layout/orgChart1"/>
    <dgm:cxn modelId="{835B2C4B-BE00-48CA-B5EA-B3A210EA9F43}" type="presOf" srcId="{EFCB9638-798E-423F-B610-973F3700E613}" destId="{869D46DA-6520-4C48-813A-96B4E9792D5C}" srcOrd="1" destOrd="0" presId="urn:microsoft.com/office/officeart/2005/8/layout/orgChart1"/>
    <dgm:cxn modelId="{9AC9BD6D-A6AE-4E22-9D28-E3B8398F9B99}" type="presOf" srcId="{CC977AED-43F4-4FDC-8CD6-B56473230342}" destId="{C2C82485-053C-413A-A352-CE58544966CA}" srcOrd="0" destOrd="0" presId="urn:microsoft.com/office/officeart/2005/8/layout/orgChart1"/>
    <dgm:cxn modelId="{EA06FB4F-3B78-4B53-A648-695396D221D8}" type="presOf" srcId="{2DD72895-6854-438D-AD6C-A718FECE8087}" destId="{344FF115-4463-4B67-8F87-86AD1278E347}" srcOrd="0" destOrd="0" presId="urn:microsoft.com/office/officeart/2005/8/layout/orgChart1"/>
    <dgm:cxn modelId="{B7515871-A9CD-43B2-BC95-23AD19FEA69A}" type="presOf" srcId="{1F496B35-094B-4B05-AF1D-49F99D72E734}" destId="{DC7176BA-7ACC-4823-919D-B41E6668F194}" srcOrd="0" destOrd="0" presId="urn:microsoft.com/office/officeart/2005/8/layout/orgChart1"/>
    <dgm:cxn modelId="{CBD3C884-7A0C-4FEE-A940-68E766AF150A}" type="presOf" srcId="{3784EB93-A876-42AA-9206-ACDE5F479228}" destId="{3C9B09A4-8848-458B-9D55-665E85DBA408}" srcOrd="0" destOrd="0" presId="urn:microsoft.com/office/officeart/2005/8/layout/orgChart1"/>
    <dgm:cxn modelId="{72978DA6-BB60-4BF8-97E6-BB5508D16474}" type="presOf" srcId="{44A66543-4832-4ADD-A579-72B0BA42BEB2}" destId="{B70F8401-4E10-4594-92DC-0B2678CA2902}" srcOrd="0" destOrd="0" presId="urn:microsoft.com/office/officeart/2005/8/layout/orgChart1"/>
    <dgm:cxn modelId="{87DC74AF-3116-47D3-BF6D-C3202EE2E726}" type="presOf" srcId="{15A3A61D-8B75-443B-B35E-DB323AD3C2CA}" destId="{420D91E1-4E7B-4C3E-8E6F-7F9C64D5D3C0}" srcOrd="1" destOrd="0" presId="urn:microsoft.com/office/officeart/2005/8/layout/orgChart1"/>
    <dgm:cxn modelId="{B2C790C0-0A39-40EE-881A-79E52DE62F9E}" type="presOf" srcId="{9577900C-4F13-43E4-8193-014A0B1607DA}" destId="{29ED185F-C1B4-43E9-9013-67F28E365693}" srcOrd="0" destOrd="0" presId="urn:microsoft.com/office/officeart/2005/8/layout/orgChart1"/>
    <dgm:cxn modelId="{C137F1CC-7A25-4951-8FB6-5B1E5C854DF8}" srcId="{9577900C-4F13-43E4-8193-014A0B1607DA}" destId="{EFCB9638-798E-423F-B610-973F3700E613}" srcOrd="1" destOrd="0" parTransId="{1F496B35-094B-4B05-AF1D-49F99D72E734}" sibTransId="{ED331427-C925-4FAB-B0F1-C2FA56BD0860}"/>
    <dgm:cxn modelId="{B9563FF8-BEDA-4DD3-B70C-61B836E9D181}" srcId="{9577900C-4F13-43E4-8193-014A0B1607DA}" destId="{44A66543-4832-4ADD-A579-72B0BA42BEB2}" srcOrd="2" destOrd="0" parTransId="{CC977AED-43F4-4FDC-8CD6-B56473230342}" sibTransId="{3D403F29-2B5D-40AE-B7C2-D398E946928D}"/>
    <dgm:cxn modelId="{39EFA4FA-3836-4683-A9CB-DF363ADC47AE}" srcId="{AF979F89-7549-4551-BB87-6E4013A0A0BF}" destId="{9577900C-4F13-43E4-8193-014A0B1607DA}" srcOrd="0" destOrd="0" parTransId="{34DDAFA8-2769-4374-A769-40EBBCC8ABF8}" sibTransId="{291B9552-285C-4128-A53D-C7C74046E1CE}"/>
    <dgm:cxn modelId="{9B6014FC-5059-4015-833B-7950A08A33FA}" srcId="{9577900C-4F13-43E4-8193-014A0B1607DA}" destId="{15A3A61D-8B75-443B-B35E-DB323AD3C2CA}" srcOrd="0" destOrd="0" parTransId="{2DD72895-6854-438D-AD6C-A718FECE8087}" sibTransId="{1477908C-7B81-46DD-9E38-1DAC2EC0B776}"/>
    <dgm:cxn modelId="{2148B6FF-61EC-4185-B40E-2BE7F27C552C}" type="presOf" srcId="{15A3A61D-8B75-443B-B35E-DB323AD3C2CA}" destId="{6F862BB1-1804-4AF8-B0F4-1EBB5A5D3ADE}" srcOrd="0" destOrd="0" presId="urn:microsoft.com/office/officeart/2005/8/layout/orgChart1"/>
    <dgm:cxn modelId="{7F78C72A-056B-473B-97DC-719561F49F65}" type="presParOf" srcId="{1E3DC8F5-0A7E-4633-85FF-A10C6EA9B108}" destId="{9B769F95-BB41-468E-977B-D1E8444E1494}" srcOrd="0" destOrd="0" presId="urn:microsoft.com/office/officeart/2005/8/layout/orgChart1"/>
    <dgm:cxn modelId="{5921CE14-724D-4C6F-B578-B13F9991095E}" type="presParOf" srcId="{9B769F95-BB41-468E-977B-D1E8444E1494}" destId="{46AE2C6D-6361-42D2-97C2-ABEB0B3ABEA5}" srcOrd="0" destOrd="0" presId="urn:microsoft.com/office/officeart/2005/8/layout/orgChart1"/>
    <dgm:cxn modelId="{AC1A63A4-10C8-4137-9852-606927F1A0D2}" type="presParOf" srcId="{46AE2C6D-6361-42D2-97C2-ABEB0B3ABEA5}" destId="{29ED185F-C1B4-43E9-9013-67F28E365693}" srcOrd="0" destOrd="0" presId="urn:microsoft.com/office/officeart/2005/8/layout/orgChart1"/>
    <dgm:cxn modelId="{7E18E3BA-6214-4BFE-AE97-36C5F9E6C041}" type="presParOf" srcId="{46AE2C6D-6361-42D2-97C2-ABEB0B3ABEA5}" destId="{430D5E1C-EFE0-46FC-87BB-060562BC29AA}" srcOrd="1" destOrd="0" presId="urn:microsoft.com/office/officeart/2005/8/layout/orgChart1"/>
    <dgm:cxn modelId="{48534397-6C8A-4237-B17B-CCFF004A9961}" type="presParOf" srcId="{9B769F95-BB41-468E-977B-D1E8444E1494}" destId="{291F0420-DCA2-47C7-AC3B-4DB30172F995}" srcOrd="1" destOrd="0" presId="urn:microsoft.com/office/officeart/2005/8/layout/orgChart1"/>
    <dgm:cxn modelId="{4D65F527-67A3-448F-BCFE-DC592B030B39}" type="presParOf" srcId="{291F0420-DCA2-47C7-AC3B-4DB30172F995}" destId="{344FF115-4463-4B67-8F87-86AD1278E347}" srcOrd="0" destOrd="0" presId="urn:microsoft.com/office/officeart/2005/8/layout/orgChart1"/>
    <dgm:cxn modelId="{2007BCC7-DD34-4936-87B2-6B18F5424289}" type="presParOf" srcId="{291F0420-DCA2-47C7-AC3B-4DB30172F995}" destId="{0AE9E671-6D3D-4D9A-B796-E7BAEBADF126}" srcOrd="1" destOrd="0" presId="urn:microsoft.com/office/officeart/2005/8/layout/orgChart1"/>
    <dgm:cxn modelId="{E99428B5-A835-4B27-9FA4-D4C8A95C02D1}" type="presParOf" srcId="{0AE9E671-6D3D-4D9A-B796-E7BAEBADF126}" destId="{00A95CA5-07DC-43FE-8953-567F06DBFEE6}" srcOrd="0" destOrd="0" presId="urn:microsoft.com/office/officeart/2005/8/layout/orgChart1"/>
    <dgm:cxn modelId="{3822C5D8-A8DD-4820-B2E0-64CE6FF9B441}" type="presParOf" srcId="{00A95CA5-07DC-43FE-8953-567F06DBFEE6}" destId="{6F862BB1-1804-4AF8-B0F4-1EBB5A5D3ADE}" srcOrd="0" destOrd="0" presId="urn:microsoft.com/office/officeart/2005/8/layout/orgChart1"/>
    <dgm:cxn modelId="{B576C79D-FFEC-4BC8-9829-528C8B9104A6}" type="presParOf" srcId="{00A95CA5-07DC-43FE-8953-567F06DBFEE6}" destId="{420D91E1-4E7B-4C3E-8E6F-7F9C64D5D3C0}" srcOrd="1" destOrd="0" presId="urn:microsoft.com/office/officeart/2005/8/layout/orgChart1"/>
    <dgm:cxn modelId="{D6EE727A-8684-452C-9540-8CE733209995}" type="presParOf" srcId="{0AE9E671-6D3D-4D9A-B796-E7BAEBADF126}" destId="{F4F38CE0-5476-49B1-ADCE-C1C6F1186709}" srcOrd="1" destOrd="0" presId="urn:microsoft.com/office/officeart/2005/8/layout/orgChart1"/>
    <dgm:cxn modelId="{886D9B2F-7AF9-4927-BB22-07D0FF4B0A12}" type="presParOf" srcId="{0AE9E671-6D3D-4D9A-B796-E7BAEBADF126}" destId="{7E6EC518-E931-4AC3-9403-35608AB2A6FB}" srcOrd="2" destOrd="0" presId="urn:microsoft.com/office/officeart/2005/8/layout/orgChart1"/>
    <dgm:cxn modelId="{8CE7AC97-CEEF-408A-9153-970C55EC7DBB}" type="presParOf" srcId="{291F0420-DCA2-47C7-AC3B-4DB30172F995}" destId="{DC7176BA-7ACC-4823-919D-B41E6668F194}" srcOrd="2" destOrd="0" presId="urn:microsoft.com/office/officeart/2005/8/layout/orgChart1"/>
    <dgm:cxn modelId="{4D3AED44-7EA9-4B32-901B-DE8DBBDFFB17}" type="presParOf" srcId="{291F0420-DCA2-47C7-AC3B-4DB30172F995}" destId="{D4D0700F-A6E7-42AC-9388-26F463BD5512}" srcOrd="3" destOrd="0" presId="urn:microsoft.com/office/officeart/2005/8/layout/orgChart1"/>
    <dgm:cxn modelId="{B72536AC-ECD2-4599-B591-5FB4E9454FA6}" type="presParOf" srcId="{D4D0700F-A6E7-42AC-9388-26F463BD5512}" destId="{97A35FA2-8B00-4779-A373-8CDE2A4F46F4}" srcOrd="0" destOrd="0" presId="urn:microsoft.com/office/officeart/2005/8/layout/orgChart1"/>
    <dgm:cxn modelId="{F408A3DC-A55B-42EC-B9D4-779E13BCD28E}" type="presParOf" srcId="{97A35FA2-8B00-4779-A373-8CDE2A4F46F4}" destId="{2D9773CB-D297-4CB1-A28E-94CBDDE92496}" srcOrd="0" destOrd="0" presId="urn:microsoft.com/office/officeart/2005/8/layout/orgChart1"/>
    <dgm:cxn modelId="{B62974BD-FDB0-4C02-B64F-912F4B97B240}" type="presParOf" srcId="{97A35FA2-8B00-4779-A373-8CDE2A4F46F4}" destId="{869D46DA-6520-4C48-813A-96B4E9792D5C}" srcOrd="1" destOrd="0" presId="urn:microsoft.com/office/officeart/2005/8/layout/orgChart1"/>
    <dgm:cxn modelId="{ABA7B149-A29D-4D1D-BC36-A92F727C9A97}" type="presParOf" srcId="{D4D0700F-A6E7-42AC-9388-26F463BD5512}" destId="{7B462FDB-3FC5-4D3D-8CA8-58C5F9EB0B85}" srcOrd="1" destOrd="0" presId="urn:microsoft.com/office/officeart/2005/8/layout/orgChart1"/>
    <dgm:cxn modelId="{B26775A4-96DB-4915-A317-EB494C0020D2}" type="presParOf" srcId="{D4D0700F-A6E7-42AC-9388-26F463BD5512}" destId="{A3B0E9D4-1D3C-469B-91C9-B2AA722F010F}" srcOrd="2" destOrd="0" presId="urn:microsoft.com/office/officeart/2005/8/layout/orgChart1"/>
    <dgm:cxn modelId="{ECEA1F56-AF54-406F-B412-4671D15E0676}" type="presParOf" srcId="{291F0420-DCA2-47C7-AC3B-4DB30172F995}" destId="{C2C82485-053C-413A-A352-CE58544966CA}" srcOrd="4" destOrd="0" presId="urn:microsoft.com/office/officeart/2005/8/layout/orgChart1"/>
    <dgm:cxn modelId="{36212CD8-D440-488F-A0F6-525D3C19405F}" type="presParOf" srcId="{291F0420-DCA2-47C7-AC3B-4DB30172F995}" destId="{17B11452-6C5A-419D-A10B-FFEDB7AAAD50}" srcOrd="5" destOrd="0" presId="urn:microsoft.com/office/officeart/2005/8/layout/orgChart1"/>
    <dgm:cxn modelId="{80CB47EE-D438-48DC-A6A3-F14B86EC8006}" type="presParOf" srcId="{17B11452-6C5A-419D-A10B-FFEDB7AAAD50}" destId="{9C17F1AA-F0EF-40BF-9FCB-D68F76244D9F}" srcOrd="0" destOrd="0" presId="urn:microsoft.com/office/officeart/2005/8/layout/orgChart1"/>
    <dgm:cxn modelId="{0AD89E35-7FC7-4D67-8A5A-E8B6A2A3D555}" type="presParOf" srcId="{9C17F1AA-F0EF-40BF-9FCB-D68F76244D9F}" destId="{B70F8401-4E10-4594-92DC-0B2678CA2902}" srcOrd="0" destOrd="0" presId="urn:microsoft.com/office/officeart/2005/8/layout/orgChart1"/>
    <dgm:cxn modelId="{0BC5395F-8C79-462A-AC14-9E09ABD9CE5C}" type="presParOf" srcId="{9C17F1AA-F0EF-40BF-9FCB-D68F76244D9F}" destId="{666D331C-88D4-4442-A458-D2BA7712F14B}" srcOrd="1" destOrd="0" presId="urn:microsoft.com/office/officeart/2005/8/layout/orgChart1"/>
    <dgm:cxn modelId="{8E4C0916-5C0E-4606-9BE1-E69157F52A54}" type="presParOf" srcId="{17B11452-6C5A-419D-A10B-FFEDB7AAAD50}" destId="{2F465F7E-CB53-4920-961E-FCD4F9FB67AE}" srcOrd="1" destOrd="0" presId="urn:microsoft.com/office/officeart/2005/8/layout/orgChart1"/>
    <dgm:cxn modelId="{4B049868-DEE7-4B13-870D-C3E5FFFE0E84}" type="presParOf" srcId="{17B11452-6C5A-419D-A10B-FFEDB7AAAD50}" destId="{63D2A357-3A6A-40E0-9EF1-E894F51D146C}" srcOrd="2" destOrd="0" presId="urn:microsoft.com/office/officeart/2005/8/layout/orgChart1"/>
    <dgm:cxn modelId="{71CF8861-0B86-415A-90FD-5A262F6C12C1}" type="presParOf" srcId="{291F0420-DCA2-47C7-AC3B-4DB30172F995}" destId="{3C9B09A4-8848-458B-9D55-665E85DBA408}" srcOrd="6" destOrd="0" presId="urn:microsoft.com/office/officeart/2005/8/layout/orgChart1"/>
    <dgm:cxn modelId="{BE96E46F-6DD8-457C-AD54-9C1DA6314DAB}" type="presParOf" srcId="{291F0420-DCA2-47C7-AC3B-4DB30172F995}" destId="{8F0E20D5-800A-429C-A7B7-F09905532F1A}" srcOrd="7" destOrd="0" presId="urn:microsoft.com/office/officeart/2005/8/layout/orgChart1"/>
    <dgm:cxn modelId="{D457F6D7-0FA4-4008-AD38-CBA0C8F3C4FD}" type="presParOf" srcId="{8F0E20D5-800A-429C-A7B7-F09905532F1A}" destId="{0B1338BF-5C83-4823-81C0-0304D71E972E}" srcOrd="0" destOrd="0" presId="urn:microsoft.com/office/officeart/2005/8/layout/orgChart1"/>
    <dgm:cxn modelId="{CA7D405F-B110-48A1-8D27-EA888E5F46CF}" type="presParOf" srcId="{0B1338BF-5C83-4823-81C0-0304D71E972E}" destId="{FBB5659A-B929-4DF0-92EC-2579EE2E4024}" srcOrd="0" destOrd="0" presId="urn:microsoft.com/office/officeart/2005/8/layout/orgChart1"/>
    <dgm:cxn modelId="{BFB996F0-0E60-494C-B526-C8EF9A253204}" type="presParOf" srcId="{0B1338BF-5C83-4823-81C0-0304D71E972E}" destId="{4C8F01E5-D69F-4F36-B8AB-95E47347CB7F}" srcOrd="1" destOrd="0" presId="urn:microsoft.com/office/officeart/2005/8/layout/orgChart1"/>
    <dgm:cxn modelId="{987C0F11-C752-4EB0-9E44-03A0DAD5914B}" type="presParOf" srcId="{8F0E20D5-800A-429C-A7B7-F09905532F1A}" destId="{DF82126F-FB0B-48D6-90F8-7019F5B25688}" srcOrd="1" destOrd="0" presId="urn:microsoft.com/office/officeart/2005/8/layout/orgChart1"/>
    <dgm:cxn modelId="{663361A9-8832-48C1-A109-874C2499E64F}" type="presParOf" srcId="{8F0E20D5-800A-429C-A7B7-F09905532F1A}" destId="{2F225844-6B22-49B0-A98F-7CA7529211BB}" srcOrd="2" destOrd="0" presId="urn:microsoft.com/office/officeart/2005/8/layout/orgChart1"/>
    <dgm:cxn modelId="{444B83D7-5603-4FFD-832B-3E47F2A77D23}" type="presParOf" srcId="{9B769F95-BB41-468E-977B-D1E8444E1494}" destId="{6E759A5B-42B3-4446-83D2-B3D563966B8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3E3B8-6395-4080-9DFA-9C06339E1C83}"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3C53CD7A-0FEE-4DEB-9787-AFD5ADB821C8}">
      <dgm:prSet phldrT="[Text]"/>
      <dgm:spPr/>
      <dgm:t>
        <a:bodyPr/>
        <a:lstStyle/>
        <a:p>
          <a:r>
            <a:rPr lang="mn-MN" dirty="0"/>
            <a:t>ТӨААН</a:t>
          </a:r>
          <a:endParaRPr lang="en-US" dirty="0"/>
        </a:p>
      </dgm:t>
    </dgm:pt>
    <dgm:pt modelId="{7E26B720-F2A1-4A0A-8954-EE1F39C0FBD8}" type="parTrans" cxnId="{0C3B48F5-DA70-4679-AA8D-A7D45DBA5337}">
      <dgm:prSet/>
      <dgm:spPr/>
      <dgm:t>
        <a:bodyPr/>
        <a:lstStyle/>
        <a:p>
          <a:endParaRPr lang="en-US"/>
        </a:p>
      </dgm:t>
    </dgm:pt>
    <dgm:pt modelId="{8A1ADB06-7B78-4D96-B8F0-4B3B19112491}" type="sibTrans" cxnId="{0C3B48F5-DA70-4679-AA8D-A7D45DBA5337}">
      <dgm:prSet/>
      <dgm:spPr/>
      <dgm:t>
        <a:bodyPr/>
        <a:lstStyle/>
        <a:p>
          <a:endParaRPr lang="en-US"/>
        </a:p>
      </dgm:t>
    </dgm:pt>
    <dgm:pt modelId="{176D7D4A-F195-40DB-9774-8AB1F8574F98}">
      <dgm:prSet phldrT="[Text]"/>
      <dgm:spPr/>
      <dgm:t>
        <a:bodyPr/>
        <a:lstStyle/>
        <a:p>
          <a:r>
            <a:rPr lang="mn-MN" dirty="0"/>
            <a:t>Төрийн өмчийн</a:t>
          </a:r>
          <a:endParaRPr lang="en-US" dirty="0"/>
        </a:p>
      </dgm:t>
    </dgm:pt>
    <dgm:pt modelId="{FA2EE552-B9DF-4053-80E1-7EFCC6D55D79}" type="parTrans" cxnId="{84383686-4F59-482B-8E2F-51255ADD6253}">
      <dgm:prSet/>
      <dgm:spPr/>
      <dgm:t>
        <a:bodyPr/>
        <a:lstStyle/>
        <a:p>
          <a:endParaRPr lang="en-US"/>
        </a:p>
      </dgm:t>
    </dgm:pt>
    <dgm:pt modelId="{D1210BCF-CA57-419F-B163-A2D90E7553D9}" type="sibTrans" cxnId="{84383686-4F59-482B-8E2F-51255ADD6253}">
      <dgm:prSet/>
      <dgm:spPr/>
      <dgm:t>
        <a:bodyPr/>
        <a:lstStyle/>
        <a:p>
          <a:endParaRPr lang="en-US"/>
        </a:p>
      </dgm:t>
    </dgm:pt>
    <dgm:pt modelId="{52870DA9-FEC7-49EB-B8F8-FC82D2BC415E}">
      <dgm:prSet phldrT="[Text]"/>
      <dgm:spPr/>
      <dgm:t>
        <a:bodyPr/>
        <a:lstStyle/>
        <a:p>
          <a:r>
            <a:rPr lang="mn-MN" b="1" dirty="0"/>
            <a:t>Баянтээг ХК</a:t>
          </a:r>
          <a:endParaRPr lang="en-US" b="1" dirty="0"/>
        </a:p>
      </dgm:t>
    </dgm:pt>
    <dgm:pt modelId="{C3CAA4E3-9ABF-4088-80E9-543368DD341C}" type="parTrans" cxnId="{4352499F-6A49-4A4C-BEE0-512797EE7D28}">
      <dgm:prSet/>
      <dgm:spPr/>
      <dgm:t>
        <a:bodyPr/>
        <a:lstStyle/>
        <a:p>
          <a:endParaRPr lang="en-US"/>
        </a:p>
      </dgm:t>
    </dgm:pt>
    <dgm:pt modelId="{A87ABB12-1F32-4819-9866-8770155D8DD9}" type="sibTrans" cxnId="{4352499F-6A49-4A4C-BEE0-512797EE7D28}">
      <dgm:prSet/>
      <dgm:spPr/>
      <dgm:t>
        <a:bodyPr/>
        <a:lstStyle/>
        <a:p>
          <a:endParaRPr lang="en-US"/>
        </a:p>
      </dgm:t>
    </dgm:pt>
    <dgm:pt modelId="{C74688C2-9CAC-4B18-B795-674BA3212F44}">
      <dgm:prSet phldrT="[Text]"/>
      <dgm:spPr/>
      <dgm:t>
        <a:bodyPr/>
        <a:lstStyle/>
        <a:p>
          <a:r>
            <a:rPr lang="mn-MN" dirty="0"/>
            <a:t>Орон нутгийн </a:t>
          </a:r>
          <a:endParaRPr lang="en-US" dirty="0"/>
        </a:p>
      </dgm:t>
    </dgm:pt>
    <dgm:pt modelId="{7D36A8FA-86B8-4536-B4E0-19737446F0A6}" type="parTrans" cxnId="{E3CEC47E-0B0C-4194-8D57-C7313D08D8BC}">
      <dgm:prSet/>
      <dgm:spPr/>
      <dgm:t>
        <a:bodyPr/>
        <a:lstStyle/>
        <a:p>
          <a:endParaRPr lang="en-US"/>
        </a:p>
      </dgm:t>
    </dgm:pt>
    <dgm:pt modelId="{214D6E92-370E-45A1-8593-7BAF253CA680}" type="sibTrans" cxnId="{E3CEC47E-0B0C-4194-8D57-C7313D08D8BC}">
      <dgm:prSet/>
      <dgm:spPr/>
      <dgm:t>
        <a:bodyPr/>
        <a:lstStyle/>
        <a:p>
          <a:endParaRPr lang="en-US"/>
        </a:p>
      </dgm:t>
    </dgm:pt>
    <dgm:pt modelId="{F8C7518C-92E7-4FE0-8F54-C81C45BDECE1}">
      <dgm:prSet phldrT="[Text]"/>
      <dgm:spPr/>
      <dgm:t>
        <a:bodyPr/>
        <a:lstStyle/>
        <a:p>
          <a:r>
            <a:rPr lang="mn-MN" b="1" dirty="0"/>
            <a:t>Могойн гол ХК</a:t>
          </a:r>
          <a:endParaRPr lang="en-US" b="1" dirty="0"/>
        </a:p>
      </dgm:t>
    </dgm:pt>
    <dgm:pt modelId="{E7124B5A-3DDC-4955-8755-E453ABAC063F}" type="parTrans" cxnId="{4FC15AE8-D0B7-4AB2-8C4A-3B852539A391}">
      <dgm:prSet/>
      <dgm:spPr/>
      <dgm:t>
        <a:bodyPr/>
        <a:lstStyle/>
        <a:p>
          <a:endParaRPr lang="en-US"/>
        </a:p>
      </dgm:t>
    </dgm:pt>
    <dgm:pt modelId="{6B531830-8F98-45C8-8235-47841F426C84}" type="sibTrans" cxnId="{4FC15AE8-D0B7-4AB2-8C4A-3B852539A391}">
      <dgm:prSet/>
      <dgm:spPr/>
      <dgm:t>
        <a:bodyPr/>
        <a:lstStyle/>
        <a:p>
          <a:endParaRPr lang="en-US"/>
        </a:p>
      </dgm:t>
    </dgm:pt>
    <dgm:pt modelId="{FCC0AEB7-1FB7-4155-9F64-8B1EFAE16A53}">
      <dgm:prSet phldrT="[Text]" custT="1"/>
      <dgm:spPr/>
      <dgm:t>
        <a:bodyPr/>
        <a:lstStyle/>
        <a:p>
          <a:r>
            <a:rPr lang="mn-MN" sz="2000" b="1" dirty="0"/>
            <a:t>Эрдэнэс Монгол ХХК </a:t>
          </a:r>
          <a:endParaRPr lang="en-US" sz="2000" b="1" dirty="0"/>
        </a:p>
      </dgm:t>
    </dgm:pt>
    <dgm:pt modelId="{DB9C6746-CC23-49FC-A8BB-053EBD9EC943}" type="parTrans" cxnId="{CE415922-9523-4AA2-B596-7EE79A1ACF82}">
      <dgm:prSet/>
      <dgm:spPr/>
      <dgm:t>
        <a:bodyPr/>
        <a:lstStyle/>
        <a:p>
          <a:endParaRPr lang="en-US"/>
        </a:p>
      </dgm:t>
    </dgm:pt>
    <dgm:pt modelId="{E4971790-7602-4F60-90B7-D22DC89D6006}" type="sibTrans" cxnId="{CE415922-9523-4AA2-B596-7EE79A1ACF82}">
      <dgm:prSet/>
      <dgm:spPr/>
      <dgm:t>
        <a:bodyPr/>
        <a:lstStyle/>
        <a:p>
          <a:endParaRPr lang="en-US"/>
        </a:p>
      </dgm:t>
    </dgm:pt>
    <dgm:pt modelId="{A260B97D-1898-4D2D-A956-D960061B0D18}">
      <dgm:prSet phldrT="[Text]" custT="1"/>
      <dgm:spPr/>
      <dgm:t>
        <a:bodyPr/>
        <a:lstStyle/>
        <a:p>
          <a:r>
            <a:rPr lang="mn-MN" sz="1800" b="1" dirty="0"/>
            <a:t>Багануур ХК </a:t>
          </a:r>
          <a:endParaRPr lang="en-US" sz="1800" b="1" dirty="0"/>
        </a:p>
      </dgm:t>
    </dgm:pt>
    <dgm:pt modelId="{6F245EFD-DC7C-4CAE-81F9-08048AD22F92}" type="parTrans" cxnId="{F8B502FC-0935-439B-9132-68598E2568BF}">
      <dgm:prSet/>
      <dgm:spPr/>
      <dgm:t>
        <a:bodyPr/>
        <a:lstStyle/>
        <a:p>
          <a:endParaRPr lang="en-US"/>
        </a:p>
      </dgm:t>
    </dgm:pt>
    <dgm:pt modelId="{9EDA4DEB-B5D7-4184-B3A2-9A3F962AE568}" type="sibTrans" cxnId="{F8B502FC-0935-439B-9132-68598E2568BF}">
      <dgm:prSet/>
      <dgm:spPr/>
      <dgm:t>
        <a:bodyPr/>
        <a:lstStyle/>
        <a:p>
          <a:endParaRPr lang="en-US"/>
        </a:p>
      </dgm:t>
    </dgm:pt>
    <dgm:pt modelId="{7C5A4E1D-C842-45A3-AD20-DBB1C652D684}">
      <dgm:prSet phldrT="[Text]" custT="1"/>
      <dgm:spPr/>
      <dgm:t>
        <a:bodyPr/>
        <a:lstStyle/>
        <a:p>
          <a:r>
            <a:rPr lang="mn-MN" sz="1800" b="1" dirty="0"/>
            <a:t>Шивээ-Овоо ХК</a:t>
          </a:r>
          <a:endParaRPr lang="en-US" sz="1800" b="1" dirty="0"/>
        </a:p>
      </dgm:t>
    </dgm:pt>
    <dgm:pt modelId="{B321AEB0-E98F-4A93-92BC-7BFEBB5740BD}" type="parTrans" cxnId="{5BD737A8-3C04-4F29-B51C-BBD9AE05058E}">
      <dgm:prSet/>
      <dgm:spPr/>
      <dgm:t>
        <a:bodyPr/>
        <a:lstStyle/>
        <a:p>
          <a:endParaRPr lang="en-US"/>
        </a:p>
      </dgm:t>
    </dgm:pt>
    <dgm:pt modelId="{56F93037-86BE-43D0-84CF-7C5C42802223}" type="sibTrans" cxnId="{5BD737A8-3C04-4F29-B51C-BBD9AE05058E}">
      <dgm:prSet/>
      <dgm:spPr/>
      <dgm:t>
        <a:bodyPr/>
        <a:lstStyle/>
        <a:p>
          <a:endParaRPr lang="en-US"/>
        </a:p>
      </dgm:t>
    </dgm:pt>
    <dgm:pt modelId="{EB239CCC-FC97-4308-82EB-3950E5567B12}">
      <dgm:prSet phldrT="[Text]" custT="1"/>
      <dgm:spPr/>
      <dgm:t>
        <a:bodyPr/>
        <a:lstStyle/>
        <a:p>
          <a:r>
            <a:rPr lang="mn-MN" sz="1800" b="1" dirty="0"/>
            <a:t>Оюу Толгой ХХК</a:t>
          </a:r>
          <a:endParaRPr lang="en-US" sz="1800" b="1" dirty="0"/>
        </a:p>
      </dgm:t>
    </dgm:pt>
    <dgm:pt modelId="{5AC156F2-E8B5-465C-BB29-2C4DF83DBDFD}" type="parTrans" cxnId="{041C7FBD-8A67-40AD-98E0-A2B4557D196D}">
      <dgm:prSet/>
      <dgm:spPr/>
      <dgm:t>
        <a:bodyPr/>
        <a:lstStyle/>
        <a:p>
          <a:endParaRPr lang="en-US"/>
        </a:p>
      </dgm:t>
    </dgm:pt>
    <dgm:pt modelId="{1B5EA3F2-8430-481C-B000-5080FA8536D9}" type="sibTrans" cxnId="{041C7FBD-8A67-40AD-98E0-A2B4557D196D}">
      <dgm:prSet/>
      <dgm:spPr/>
      <dgm:t>
        <a:bodyPr/>
        <a:lstStyle/>
        <a:p>
          <a:endParaRPr lang="en-US"/>
        </a:p>
      </dgm:t>
    </dgm:pt>
    <dgm:pt modelId="{297FD55E-31D2-4568-98C5-3959F59927F4}">
      <dgm:prSet phldrT="[Text]" custT="1"/>
      <dgm:spPr/>
      <dgm:t>
        <a:bodyPr/>
        <a:lstStyle/>
        <a:p>
          <a:r>
            <a:rPr lang="mn-MN" sz="1800" b="1" dirty="0"/>
            <a:t>Бадрах Энержи ХХК</a:t>
          </a:r>
          <a:endParaRPr lang="en-US" sz="1800" b="1" dirty="0"/>
        </a:p>
      </dgm:t>
    </dgm:pt>
    <dgm:pt modelId="{047B40A1-335B-47AE-9C65-9566FFB1C1CA}" type="parTrans" cxnId="{223F31BF-14AA-4067-B310-BEE2CA3F3371}">
      <dgm:prSet/>
      <dgm:spPr/>
      <dgm:t>
        <a:bodyPr/>
        <a:lstStyle/>
        <a:p>
          <a:endParaRPr lang="en-US"/>
        </a:p>
      </dgm:t>
    </dgm:pt>
    <dgm:pt modelId="{2C508AC8-DE97-4084-9F25-9247E3E177AC}" type="sibTrans" cxnId="{223F31BF-14AA-4067-B310-BEE2CA3F3371}">
      <dgm:prSet/>
      <dgm:spPr/>
      <dgm:t>
        <a:bodyPr/>
        <a:lstStyle/>
        <a:p>
          <a:endParaRPr lang="en-US"/>
        </a:p>
      </dgm:t>
    </dgm:pt>
    <dgm:pt modelId="{0A4AE585-B456-4009-884A-54F5E1C059F5}">
      <dgm:prSet phldrT="[Text]" custT="1"/>
      <dgm:spPr/>
      <dgm:t>
        <a:bodyPr/>
        <a:lstStyle/>
        <a:p>
          <a:r>
            <a:rPr lang="mn-MN" sz="1800" b="1" dirty="0"/>
            <a:t>Гурван-сайхан ХХК </a:t>
          </a:r>
          <a:endParaRPr lang="en-US" sz="1800" b="1" dirty="0"/>
        </a:p>
      </dgm:t>
    </dgm:pt>
    <dgm:pt modelId="{01A95490-D1C2-4C41-8048-32649A38FCE0}" type="parTrans" cxnId="{E4A70CB0-8B56-4A93-8E8D-65DD936DFB18}">
      <dgm:prSet/>
      <dgm:spPr/>
      <dgm:t>
        <a:bodyPr/>
        <a:lstStyle/>
        <a:p>
          <a:endParaRPr lang="en-US"/>
        </a:p>
      </dgm:t>
    </dgm:pt>
    <dgm:pt modelId="{27942071-AF9A-43B2-A8FF-5E79AB7E2475}" type="sibTrans" cxnId="{E4A70CB0-8B56-4A93-8E8D-65DD936DFB18}">
      <dgm:prSet/>
      <dgm:spPr/>
      <dgm:t>
        <a:bodyPr/>
        <a:lstStyle/>
        <a:p>
          <a:endParaRPr lang="en-US"/>
        </a:p>
      </dgm:t>
    </dgm:pt>
    <dgm:pt modelId="{5A42A875-0599-43D4-A2D9-1AF9147C9904}">
      <dgm:prSet phldrT="[Text]" custT="1"/>
      <dgm:spPr/>
      <dgm:t>
        <a:bodyPr/>
        <a:lstStyle/>
        <a:p>
          <a:r>
            <a:rPr lang="mn-MN" sz="2000" b="1" dirty="0"/>
            <a:t>Эрдэнэт үйлдвэр ХХК</a:t>
          </a:r>
          <a:endParaRPr lang="en-US" sz="2000" b="1" dirty="0"/>
        </a:p>
      </dgm:t>
    </dgm:pt>
    <dgm:pt modelId="{5E64719F-8D4C-47CC-B3FC-F843B5432407}" type="parTrans" cxnId="{4F40ECF0-0CCA-4E4D-BC40-81D6756EA53D}">
      <dgm:prSet/>
      <dgm:spPr/>
      <dgm:t>
        <a:bodyPr/>
        <a:lstStyle/>
        <a:p>
          <a:endParaRPr lang="en-US"/>
        </a:p>
      </dgm:t>
    </dgm:pt>
    <dgm:pt modelId="{60DE9958-9726-417A-BACE-8E183FC8C4EF}" type="sibTrans" cxnId="{4F40ECF0-0CCA-4E4D-BC40-81D6756EA53D}">
      <dgm:prSet/>
      <dgm:spPr/>
      <dgm:t>
        <a:bodyPr/>
        <a:lstStyle/>
        <a:p>
          <a:endParaRPr lang="en-US"/>
        </a:p>
      </dgm:t>
    </dgm:pt>
    <dgm:pt modelId="{EE6CC1C1-FFD0-409E-BE19-DF5B88B85E84}">
      <dgm:prSet phldrT="[Text]" custT="1"/>
      <dgm:spPr/>
      <dgm:t>
        <a:bodyPr/>
        <a:lstStyle/>
        <a:p>
          <a:r>
            <a:rPr lang="mn-MN" sz="2000" b="1" dirty="0"/>
            <a:t>Монгол-росцветмет ХХК</a:t>
          </a:r>
          <a:endParaRPr lang="en-US" sz="2000" b="1" dirty="0"/>
        </a:p>
      </dgm:t>
    </dgm:pt>
    <dgm:pt modelId="{DCA9B94F-8E8F-422E-B199-23973F34D42A}" type="parTrans" cxnId="{79D1F5DB-D7D7-4635-910A-250E339F1FAE}">
      <dgm:prSet/>
      <dgm:spPr/>
      <dgm:t>
        <a:bodyPr/>
        <a:lstStyle/>
        <a:p>
          <a:endParaRPr lang="en-US"/>
        </a:p>
      </dgm:t>
    </dgm:pt>
    <dgm:pt modelId="{1FA17C36-B0F2-4584-BDAF-EF1D42CB6B0B}" type="sibTrans" cxnId="{79D1F5DB-D7D7-4635-910A-250E339F1FAE}">
      <dgm:prSet/>
      <dgm:spPr/>
      <dgm:t>
        <a:bodyPr/>
        <a:lstStyle/>
        <a:p>
          <a:endParaRPr lang="en-US"/>
        </a:p>
      </dgm:t>
    </dgm:pt>
    <dgm:pt modelId="{11222374-6755-449E-8876-BCB75D764F78}" type="pres">
      <dgm:prSet presAssocID="{D3B3E3B8-6395-4080-9DFA-9C06339E1C83}" presName="Name0" presStyleCnt="0">
        <dgm:presLayoutVars>
          <dgm:chPref val="1"/>
          <dgm:dir/>
          <dgm:animOne val="branch"/>
          <dgm:animLvl val="lvl"/>
          <dgm:resizeHandles/>
        </dgm:presLayoutVars>
      </dgm:prSet>
      <dgm:spPr/>
    </dgm:pt>
    <dgm:pt modelId="{1D93B20D-BF3E-4812-9D0D-74456C68D19B}" type="pres">
      <dgm:prSet presAssocID="{3C53CD7A-0FEE-4DEB-9787-AFD5ADB821C8}" presName="vertOne" presStyleCnt="0"/>
      <dgm:spPr/>
    </dgm:pt>
    <dgm:pt modelId="{F9AAC806-8C9D-442A-A756-B13A46ADC6E9}" type="pres">
      <dgm:prSet presAssocID="{3C53CD7A-0FEE-4DEB-9787-AFD5ADB821C8}" presName="txOne" presStyleLbl="node0" presStyleIdx="0" presStyleCnt="1">
        <dgm:presLayoutVars>
          <dgm:chPref val="3"/>
        </dgm:presLayoutVars>
      </dgm:prSet>
      <dgm:spPr/>
    </dgm:pt>
    <dgm:pt modelId="{9EA674EB-437D-4A60-828F-6B3218A478FC}" type="pres">
      <dgm:prSet presAssocID="{3C53CD7A-0FEE-4DEB-9787-AFD5ADB821C8}" presName="parTransOne" presStyleCnt="0"/>
      <dgm:spPr/>
    </dgm:pt>
    <dgm:pt modelId="{4CD7345E-A68B-40E4-86E2-0F91C0ABC512}" type="pres">
      <dgm:prSet presAssocID="{3C53CD7A-0FEE-4DEB-9787-AFD5ADB821C8}" presName="horzOne" presStyleCnt="0"/>
      <dgm:spPr/>
    </dgm:pt>
    <dgm:pt modelId="{1FCBAF21-38C8-4D9E-99DE-9A42BB20EC40}" type="pres">
      <dgm:prSet presAssocID="{176D7D4A-F195-40DB-9774-8AB1F8574F98}" presName="vertTwo" presStyleCnt="0"/>
      <dgm:spPr/>
    </dgm:pt>
    <dgm:pt modelId="{92ECE868-60BE-4743-A4F0-4AA99277AB20}" type="pres">
      <dgm:prSet presAssocID="{176D7D4A-F195-40DB-9774-8AB1F8574F98}" presName="txTwo" presStyleLbl="node2" presStyleIdx="0" presStyleCnt="2" custScaleX="94123" custLinFactNeighborX="-3030" custLinFactNeighborY="-37708">
        <dgm:presLayoutVars>
          <dgm:chPref val="3"/>
        </dgm:presLayoutVars>
      </dgm:prSet>
      <dgm:spPr/>
    </dgm:pt>
    <dgm:pt modelId="{4CC24436-2259-4C9B-A41E-86414980AD61}" type="pres">
      <dgm:prSet presAssocID="{176D7D4A-F195-40DB-9774-8AB1F8574F98}" presName="parTransTwo" presStyleCnt="0"/>
      <dgm:spPr/>
    </dgm:pt>
    <dgm:pt modelId="{EFDCFACE-EB16-4B12-A1F2-1367F9E2B386}" type="pres">
      <dgm:prSet presAssocID="{176D7D4A-F195-40DB-9774-8AB1F8574F98}" presName="horzTwo" presStyleCnt="0"/>
      <dgm:spPr/>
    </dgm:pt>
    <dgm:pt modelId="{EFC7D45D-B384-4C15-93F1-F8B518610DA8}" type="pres">
      <dgm:prSet presAssocID="{FCC0AEB7-1FB7-4155-9F64-8B1EFAE16A53}" presName="vertThree" presStyleCnt="0"/>
      <dgm:spPr/>
    </dgm:pt>
    <dgm:pt modelId="{EB01CAB1-EAC0-444A-A7A7-69C27CDF2B6A}" type="pres">
      <dgm:prSet presAssocID="{FCC0AEB7-1FB7-4155-9F64-8B1EFAE16A53}" presName="txThree" presStyleLbl="node3" presStyleIdx="0" presStyleCnt="5" custScaleX="94456" custLinFactNeighborX="-2534" custLinFactNeighborY="9427">
        <dgm:presLayoutVars>
          <dgm:chPref val="3"/>
        </dgm:presLayoutVars>
      </dgm:prSet>
      <dgm:spPr/>
    </dgm:pt>
    <dgm:pt modelId="{FE73EED0-9917-477E-BBDA-887F3F52FA68}" type="pres">
      <dgm:prSet presAssocID="{FCC0AEB7-1FB7-4155-9F64-8B1EFAE16A53}" presName="parTransThree" presStyleCnt="0"/>
      <dgm:spPr/>
    </dgm:pt>
    <dgm:pt modelId="{77DECAC5-951B-46C5-AE01-2867851FBF92}" type="pres">
      <dgm:prSet presAssocID="{FCC0AEB7-1FB7-4155-9F64-8B1EFAE16A53}" presName="horzThree" presStyleCnt="0"/>
      <dgm:spPr/>
    </dgm:pt>
    <dgm:pt modelId="{CEE3168E-52C5-430E-914A-F0B3CECC52B0}" type="pres">
      <dgm:prSet presAssocID="{A260B97D-1898-4D2D-A956-D960061B0D18}" presName="vertFour" presStyleCnt="0">
        <dgm:presLayoutVars>
          <dgm:chPref val="3"/>
        </dgm:presLayoutVars>
      </dgm:prSet>
      <dgm:spPr/>
    </dgm:pt>
    <dgm:pt modelId="{104EE7B3-D7EC-467C-9E91-5071633EEAAB}" type="pres">
      <dgm:prSet presAssocID="{A260B97D-1898-4D2D-A956-D960061B0D18}" presName="txFour" presStyleLbl="node4" presStyleIdx="0" presStyleCnt="5">
        <dgm:presLayoutVars>
          <dgm:chPref val="3"/>
        </dgm:presLayoutVars>
      </dgm:prSet>
      <dgm:spPr/>
    </dgm:pt>
    <dgm:pt modelId="{D8A93B2F-9C61-411E-BFA9-7749D65EB93B}" type="pres">
      <dgm:prSet presAssocID="{A260B97D-1898-4D2D-A956-D960061B0D18}" presName="horzFour" presStyleCnt="0"/>
      <dgm:spPr/>
    </dgm:pt>
    <dgm:pt modelId="{193AC684-009A-4DA1-AD4E-A6DE1027FF34}" type="pres">
      <dgm:prSet presAssocID="{9EDA4DEB-B5D7-4184-B3A2-9A3F962AE568}" presName="sibSpaceFour" presStyleCnt="0"/>
      <dgm:spPr/>
    </dgm:pt>
    <dgm:pt modelId="{29584966-34AB-41FA-BCFD-F497A2B02A49}" type="pres">
      <dgm:prSet presAssocID="{7C5A4E1D-C842-45A3-AD20-DBB1C652D684}" presName="vertFour" presStyleCnt="0">
        <dgm:presLayoutVars>
          <dgm:chPref val="3"/>
        </dgm:presLayoutVars>
      </dgm:prSet>
      <dgm:spPr/>
    </dgm:pt>
    <dgm:pt modelId="{F0695F18-F1CF-41DC-9E86-9A87D8CE5A6F}" type="pres">
      <dgm:prSet presAssocID="{7C5A4E1D-C842-45A3-AD20-DBB1C652D684}" presName="txFour" presStyleLbl="node4" presStyleIdx="1" presStyleCnt="5">
        <dgm:presLayoutVars>
          <dgm:chPref val="3"/>
        </dgm:presLayoutVars>
      </dgm:prSet>
      <dgm:spPr/>
    </dgm:pt>
    <dgm:pt modelId="{2949B943-F5EB-4E9D-9741-408B2B775B96}" type="pres">
      <dgm:prSet presAssocID="{7C5A4E1D-C842-45A3-AD20-DBB1C652D684}" presName="horzFour" presStyleCnt="0"/>
      <dgm:spPr/>
    </dgm:pt>
    <dgm:pt modelId="{465C626E-8DD9-4E8D-920E-D5038EA4B92E}" type="pres">
      <dgm:prSet presAssocID="{56F93037-86BE-43D0-84CF-7C5C42802223}" presName="sibSpaceFour" presStyleCnt="0"/>
      <dgm:spPr/>
    </dgm:pt>
    <dgm:pt modelId="{6C8AE85B-BE5A-4887-96E1-D5DF4E32CDE4}" type="pres">
      <dgm:prSet presAssocID="{EB239CCC-FC97-4308-82EB-3950E5567B12}" presName="vertFour" presStyleCnt="0">
        <dgm:presLayoutVars>
          <dgm:chPref val="3"/>
        </dgm:presLayoutVars>
      </dgm:prSet>
      <dgm:spPr/>
    </dgm:pt>
    <dgm:pt modelId="{033F482F-6FC7-4FF9-AD9D-5FA50E5CC4C0}" type="pres">
      <dgm:prSet presAssocID="{EB239CCC-FC97-4308-82EB-3950E5567B12}" presName="txFour" presStyleLbl="node4" presStyleIdx="2" presStyleCnt="5">
        <dgm:presLayoutVars>
          <dgm:chPref val="3"/>
        </dgm:presLayoutVars>
      </dgm:prSet>
      <dgm:spPr/>
    </dgm:pt>
    <dgm:pt modelId="{8E1C2974-BF08-4C94-BC11-7D28C0EA9056}" type="pres">
      <dgm:prSet presAssocID="{EB239CCC-FC97-4308-82EB-3950E5567B12}" presName="horzFour" presStyleCnt="0"/>
      <dgm:spPr/>
    </dgm:pt>
    <dgm:pt modelId="{2E3A2655-01EE-4DBC-9043-48BBA19A919B}" type="pres">
      <dgm:prSet presAssocID="{1B5EA3F2-8430-481C-B000-5080FA8536D9}" presName="sibSpaceFour" presStyleCnt="0"/>
      <dgm:spPr/>
    </dgm:pt>
    <dgm:pt modelId="{59AEAF80-3C6D-41F7-84C1-3C91EC38D925}" type="pres">
      <dgm:prSet presAssocID="{297FD55E-31D2-4568-98C5-3959F59927F4}" presName="vertFour" presStyleCnt="0">
        <dgm:presLayoutVars>
          <dgm:chPref val="3"/>
        </dgm:presLayoutVars>
      </dgm:prSet>
      <dgm:spPr/>
    </dgm:pt>
    <dgm:pt modelId="{726CD330-6ACC-4015-9EB0-1277B5E92DAF}" type="pres">
      <dgm:prSet presAssocID="{297FD55E-31D2-4568-98C5-3959F59927F4}" presName="txFour" presStyleLbl="node4" presStyleIdx="3" presStyleCnt="5">
        <dgm:presLayoutVars>
          <dgm:chPref val="3"/>
        </dgm:presLayoutVars>
      </dgm:prSet>
      <dgm:spPr/>
    </dgm:pt>
    <dgm:pt modelId="{ACAD3828-A69C-44D2-8E23-B4DA61B0A7C5}" type="pres">
      <dgm:prSet presAssocID="{297FD55E-31D2-4568-98C5-3959F59927F4}" presName="horzFour" presStyleCnt="0"/>
      <dgm:spPr/>
    </dgm:pt>
    <dgm:pt modelId="{8E6215F4-DAA6-4766-9B45-F8A723E4D261}" type="pres">
      <dgm:prSet presAssocID="{2C508AC8-DE97-4084-9F25-9247E3E177AC}" presName="sibSpaceFour" presStyleCnt="0"/>
      <dgm:spPr/>
    </dgm:pt>
    <dgm:pt modelId="{B218629A-A877-4C4C-AD98-B4193F5917B6}" type="pres">
      <dgm:prSet presAssocID="{0A4AE585-B456-4009-884A-54F5E1C059F5}" presName="vertFour" presStyleCnt="0">
        <dgm:presLayoutVars>
          <dgm:chPref val="3"/>
        </dgm:presLayoutVars>
      </dgm:prSet>
      <dgm:spPr/>
    </dgm:pt>
    <dgm:pt modelId="{1387F555-122D-4E2A-A37C-04BA65068794}" type="pres">
      <dgm:prSet presAssocID="{0A4AE585-B456-4009-884A-54F5E1C059F5}" presName="txFour" presStyleLbl="node4" presStyleIdx="4" presStyleCnt="5">
        <dgm:presLayoutVars>
          <dgm:chPref val="3"/>
        </dgm:presLayoutVars>
      </dgm:prSet>
      <dgm:spPr/>
    </dgm:pt>
    <dgm:pt modelId="{0394CAC1-11BE-4AF6-973C-BCDE8F020DB3}" type="pres">
      <dgm:prSet presAssocID="{0A4AE585-B456-4009-884A-54F5E1C059F5}" presName="horzFour" presStyleCnt="0"/>
      <dgm:spPr/>
    </dgm:pt>
    <dgm:pt modelId="{69547127-C652-4D63-8608-77199699258F}" type="pres">
      <dgm:prSet presAssocID="{E4971790-7602-4F60-90B7-D22DC89D6006}" presName="sibSpaceThree" presStyleCnt="0"/>
      <dgm:spPr/>
    </dgm:pt>
    <dgm:pt modelId="{F6EBAF36-5101-4683-AF85-26BF0CE42A05}" type="pres">
      <dgm:prSet presAssocID="{5A42A875-0599-43D4-A2D9-1AF9147C9904}" presName="vertThree" presStyleCnt="0"/>
      <dgm:spPr/>
    </dgm:pt>
    <dgm:pt modelId="{8B91F0EE-DBA7-4FC0-BC98-47C49D366811}" type="pres">
      <dgm:prSet presAssocID="{5A42A875-0599-43D4-A2D9-1AF9147C9904}" presName="txThree" presStyleLbl="node3" presStyleIdx="1" presStyleCnt="5" custLinFactNeighborX="-24599" custLinFactNeighborY="1895">
        <dgm:presLayoutVars>
          <dgm:chPref val="3"/>
        </dgm:presLayoutVars>
      </dgm:prSet>
      <dgm:spPr/>
    </dgm:pt>
    <dgm:pt modelId="{9596455D-49BD-470B-935C-E8E2A980BEC8}" type="pres">
      <dgm:prSet presAssocID="{5A42A875-0599-43D4-A2D9-1AF9147C9904}" presName="horzThree" presStyleCnt="0"/>
      <dgm:spPr/>
    </dgm:pt>
    <dgm:pt modelId="{B3A7E93B-3AF8-4350-BEE7-6BB8AB6D8B77}" type="pres">
      <dgm:prSet presAssocID="{60DE9958-9726-417A-BACE-8E183FC8C4EF}" presName="sibSpaceThree" presStyleCnt="0"/>
      <dgm:spPr/>
    </dgm:pt>
    <dgm:pt modelId="{720FD60E-C30D-4102-92E8-A6A2F8818857}" type="pres">
      <dgm:prSet presAssocID="{EE6CC1C1-FFD0-409E-BE19-DF5B88B85E84}" presName="vertThree" presStyleCnt="0"/>
      <dgm:spPr/>
    </dgm:pt>
    <dgm:pt modelId="{345CF471-66FA-4738-B8D1-1D468762AACB}" type="pres">
      <dgm:prSet presAssocID="{EE6CC1C1-FFD0-409E-BE19-DF5B88B85E84}" presName="txThree" presStyleLbl="node3" presStyleIdx="2" presStyleCnt="5" custLinFactNeighborX="-16399" custLinFactNeighborY="948">
        <dgm:presLayoutVars>
          <dgm:chPref val="3"/>
        </dgm:presLayoutVars>
      </dgm:prSet>
      <dgm:spPr/>
    </dgm:pt>
    <dgm:pt modelId="{DB4749A7-863D-4396-8BEC-12F6FDB8CFCC}" type="pres">
      <dgm:prSet presAssocID="{EE6CC1C1-FFD0-409E-BE19-DF5B88B85E84}" presName="horzThree" presStyleCnt="0"/>
      <dgm:spPr/>
    </dgm:pt>
    <dgm:pt modelId="{EDB7CB34-0A04-4733-A43F-95F8AFB92FA4}" type="pres">
      <dgm:prSet presAssocID="{D1210BCF-CA57-419F-B163-A2D90E7553D9}" presName="sibSpaceTwo" presStyleCnt="0"/>
      <dgm:spPr/>
    </dgm:pt>
    <dgm:pt modelId="{EDF25C98-B240-49A3-BEDD-8501F5FDB9CD}" type="pres">
      <dgm:prSet presAssocID="{C74688C2-9CAC-4B18-B795-674BA3212F44}" presName="vertTwo" presStyleCnt="0"/>
      <dgm:spPr/>
    </dgm:pt>
    <dgm:pt modelId="{B9535147-5447-4E1B-92D7-252841B0BEB6}" type="pres">
      <dgm:prSet presAssocID="{C74688C2-9CAC-4B18-B795-674BA3212F44}" presName="txTwo" presStyleLbl="node2" presStyleIdx="1" presStyleCnt="2" custScaleX="109019" custLinFactNeighborX="-9517" custLinFactNeighborY="-56563">
        <dgm:presLayoutVars>
          <dgm:chPref val="3"/>
        </dgm:presLayoutVars>
      </dgm:prSet>
      <dgm:spPr/>
    </dgm:pt>
    <dgm:pt modelId="{DBAF8A8D-C860-4AE4-824D-8641F7B1A750}" type="pres">
      <dgm:prSet presAssocID="{C74688C2-9CAC-4B18-B795-674BA3212F44}" presName="parTransTwo" presStyleCnt="0"/>
      <dgm:spPr/>
    </dgm:pt>
    <dgm:pt modelId="{274EAAC6-0EEB-4709-BF01-BC428049B7C5}" type="pres">
      <dgm:prSet presAssocID="{C74688C2-9CAC-4B18-B795-674BA3212F44}" presName="horzTwo" presStyleCnt="0"/>
      <dgm:spPr/>
    </dgm:pt>
    <dgm:pt modelId="{33D8B1A6-4BAD-47A3-B7DB-B820B9327FCF}" type="pres">
      <dgm:prSet presAssocID="{52870DA9-FEC7-49EB-B8F8-FC82D2BC415E}" presName="vertThree" presStyleCnt="0"/>
      <dgm:spPr/>
    </dgm:pt>
    <dgm:pt modelId="{AB58B9B2-1D23-46DD-93AF-2AA05EB62FB8}" type="pres">
      <dgm:prSet presAssocID="{52870DA9-FEC7-49EB-B8F8-FC82D2BC415E}" presName="txThree" presStyleLbl="node3" presStyleIdx="3" presStyleCnt="5" custLinFactNeighborX="-9325" custLinFactNeighborY="-988">
        <dgm:presLayoutVars>
          <dgm:chPref val="3"/>
        </dgm:presLayoutVars>
      </dgm:prSet>
      <dgm:spPr/>
    </dgm:pt>
    <dgm:pt modelId="{392FC0CD-28C8-4A7F-8A67-14E73910B276}" type="pres">
      <dgm:prSet presAssocID="{52870DA9-FEC7-49EB-B8F8-FC82D2BC415E}" presName="horzThree" presStyleCnt="0"/>
      <dgm:spPr/>
    </dgm:pt>
    <dgm:pt modelId="{19629F1E-3108-4778-B046-260AD4D5F848}" type="pres">
      <dgm:prSet presAssocID="{A87ABB12-1F32-4819-9866-8770155D8DD9}" presName="sibSpaceThree" presStyleCnt="0"/>
      <dgm:spPr/>
    </dgm:pt>
    <dgm:pt modelId="{92496347-29EF-4DB2-8036-E355A06CDF57}" type="pres">
      <dgm:prSet presAssocID="{F8C7518C-92E7-4FE0-8F54-C81C45BDECE1}" presName="vertThree" presStyleCnt="0"/>
      <dgm:spPr/>
    </dgm:pt>
    <dgm:pt modelId="{542FC5BB-931B-4AE8-85F9-66E8861AB6FE}" type="pres">
      <dgm:prSet presAssocID="{F8C7518C-92E7-4FE0-8F54-C81C45BDECE1}" presName="txThree" presStyleLbl="node3" presStyleIdx="4" presStyleCnt="5">
        <dgm:presLayoutVars>
          <dgm:chPref val="3"/>
        </dgm:presLayoutVars>
      </dgm:prSet>
      <dgm:spPr/>
    </dgm:pt>
    <dgm:pt modelId="{4F80FF7A-895B-46FC-93B0-AF88BF47DFF6}" type="pres">
      <dgm:prSet presAssocID="{F8C7518C-92E7-4FE0-8F54-C81C45BDECE1}" presName="horzThree" presStyleCnt="0"/>
      <dgm:spPr/>
    </dgm:pt>
  </dgm:ptLst>
  <dgm:cxnLst>
    <dgm:cxn modelId="{4F763405-D728-46C9-A539-B6E9D475D3A9}" type="presOf" srcId="{176D7D4A-F195-40DB-9774-8AB1F8574F98}" destId="{92ECE868-60BE-4743-A4F0-4AA99277AB20}" srcOrd="0" destOrd="0" presId="urn:microsoft.com/office/officeart/2005/8/layout/hierarchy4"/>
    <dgm:cxn modelId="{ECB91111-D4AE-4320-A0E3-F99DA596C780}" type="presOf" srcId="{A260B97D-1898-4D2D-A956-D960061B0D18}" destId="{104EE7B3-D7EC-467C-9E91-5071633EEAAB}" srcOrd="0" destOrd="0" presId="urn:microsoft.com/office/officeart/2005/8/layout/hierarchy4"/>
    <dgm:cxn modelId="{CE415922-9523-4AA2-B596-7EE79A1ACF82}" srcId="{176D7D4A-F195-40DB-9774-8AB1F8574F98}" destId="{FCC0AEB7-1FB7-4155-9F64-8B1EFAE16A53}" srcOrd="0" destOrd="0" parTransId="{DB9C6746-CC23-49FC-A8BB-053EBD9EC943}" sibTransId="{E4971790-7602-4F60-90B7-D22DC89D6006}"/>
    <dgm:cxn modelId="{ABC3D62A-D31F-434E-9D19-AB50660A5BCB}" type="presOf" srcId="{7C5A4E1D-C842-45A3-AD20-DBB1C652D684}" destId="{F0695F18-F1CF-41DC-9E86-9A87D8CE5A6F}" srcOrd="0" destOrd="0" presId="urn:microsoft.com/office/officeart/2005/8/layout/hierarchy4"/>
    <dgm:cxn modelId="{41B6DB38-29EF-46DA-ABBF-BF40ADD90388}" type="presOf" srcId="{0A4AE585-B456-4009-884A-54F5E1C059F5}" destId="{1387F555-122D-4E2A-A37C-04BA65068794}" srcOrd="0" destOrd="0" presId="urn:microsoft.com/office/officeart/2005/8/layout/hierarchy4"/>
    <dgm:cxn modelId="{EA0D0F3C-9271-4FE5-B477-361A5D0F92D6}" type="presOf" srcId="{D3B3E3B8-6395-4080-9DFA-9C06339E1C83}" destId="{11222374-6755-449E-8876-BCB75D764F78}" srcOrd="0" destOrd="0" presId="urn:microsoft.com/office/officeart/2005/8/layout/hierarchy4"/>
    <dgm:cxn modelId="{3A25A93D-D0FD-471A-9A41-A9236EA0EEA1}" type="presOf" srcId="{52870DA9-FEC7-49EB-B8F8-FC82D2BC415E}" destId="{AB58B9B2-1D23-46DD-93AF-2AA05EB62FB8}" srcOrd="0" destOrd="0" presId="urn:microsoft.com/office/officeart/2005/8/layout/hierarchy4"/>
    <dgm:cxn modelId="{8823BF5C-3595-477C-BC8C-F81125D49E3A}" type="presOf" srcId="{5A42A875-0599-43D4-A2D9-1AF9147C9904}" destId="{8B91F0EE-DBA7-4FC0-BC98-47C49D366811}" srcOrd="0" destOrd="0" presId="urn:microsoft.com/office/officeart/2005/8/layout/hierarchy4"/>
    <dgm:cxn modelId="{E0804241-8FEC-41ED-B607-A70D8E7CBB78}" type="presOf" srcId="{EE6CC1C1-FFD0-409E-BE19-DF5B88B85E84}" destId="{345CF471-66FA-4738-B8D1-1D468762AACB}" srcOrd="0" destOrd="0" presId="urn:microsoft.com/office/officeart/2005/8/layout/hierarchy4"/>
    <dgm:cxn modelId="{972C3067-A0A9-443A-A9D8-6634C4EC080B}" type="presOf" srcId="{297FD55E-31D2-4568-98C5-3959F59927F4}" destId="{726CD330-6ACC-4015-9EB0-1277B5E92DAF}" srcOrd="0" destOrd="0" presId="urn:microsoft.com/office/officeart/2005/8/layout/hierarchy4"/>
    <dgm:cxn modelId="{E3CEC47E-0B0C-4194-8D57-C7313D08D8BC}" srcId="{3C53CD7A-0FEE-4DEB-9787-AFD5ADB821C8}" destId="{C74688C2-9CAC-4B18-B795-674BA3212F44}" srcOrd="1" destOrd="0" parTransId="{7D36A8FA-86B8-4536-B4E0-19737446F0A6}" sibTransId="{214D6E92-370E-45A1-8593-7BAF253CA680}"/>
    <dgm:cxn modelId="{AF7C5F84-6811-4BA8-823E-4627F9481CF5}" type="presOf" srcId="{F8C7518C-92E7-4FE0-8F54-C81C45BDECE1}" destId="{542FC5BB-931B-4AE8-85F9-66E8861AB6FE}" srcOrd="0" destOrd="0" presId="urn:microsoft.com/office/officeart/2005/8/layout/hierarchy4"/>
    <dgm:cxn modelId="{84383686-4F59-482B-8E2F-51255ADD6253}" srcId="{3C53CD7A-0FEE-4DEB-9787-AFD5ADB821C8}" destId="{176D7D4A-F195-40DB-9774-8AB1F8574F98}" srcOrd="0" destOrd="0" parTransId="{FA2EE552-B9DF-4053-80E1-7EFCC6D55D79}" sibTransId="{D1210BCF-CA57-419F-B163-A2D90E7553D9}"/>
    <dgm:cxn modelId="{FB726B88-4886-485E-B395-E07EDA78CC66}" type="presOf" srcId="{FCC0AEB7-1FB7-4155-9F64-8B1EFAE16A53}" destId="{EB01CAB1-EAC0-444A-A7A7-69C27CDF2B6A}" srcOrd="0" destOrd="0" presId="urn:microsoft.com/office/officeart/2005/8/layout/hierarchy4"/>
    <dgm:cxn modelId="{4352499F-6A49-4A4C-BEE0-512797EE7D28}" srcId="{C74688C2-9CAC-4B18-B795-674BA3212F44}" destId="{52870DA9-FEC7-49EB-B8F8-FC82D2BC415E}" srcOrd="0" destOrd="0" parTransId="{C3CAA4E3-9ABF-4088-80E9-543368DD341C}" sibTransId="{A87ABB12-1F32-4819-9866-8770155D8DD9}"/>
    <dgm:cxn modelId="{5BD737A8-3C04-4F29-B51C-BBD9AE05058E}" srcId="{FCC0AEB7-1FB7-4155-9F64-8B1EFAE16A53}" destId="{7C5A4E1D-C842-45A3-AD20-DBB1C652D684}" srcOrd="1" destOrd="0" parTransId="{B321AEB0-E98F-4A93-92BC-7BFEBB5740BD}" sibTransId="{56F93037-86BE-43D0-84CF-7C5C42802223}"/>
    <dgm:cxn modelId="{E4A70CB0-8B56-4A93-8E8D-65DD936DFB18}" srcId="{FCC0AEB7-1FB7-4155-9F64-8B1EFAE16A53}" destId="{0A4AE585-B456-4009-884A-54F5E1C059F5}" srcOrd="4" destOrd="0" parTransId="{01A95490-D1C2-4C41-8048-32649A38FCE0}" sibTransId="{27942071-AF9A-43B2-A8FF-5E79AB7E2475}"/>
    <dgm:cxn modelId="{F00F9AB4-A079-46C5-92B1-0E692B349B1D}" type="presOf" srcId="{EB239CCC-FC97-4308-82EB-3950E5567B12}" destId="{033F482F-6FC7-4FF9-AD9D-5FA50E5CC4C0}" srcOrd="0" destOrd="0" presId="urn:microsoft.com/office/officeart/2005/8/layout/hierarchy4"/>
    <dgm:cxn modelId="{041C7FBD-8A67-40AD-98E0-A2B4557D196D}" srcId="{FCC0AEB7-1FB7-4155-9F64-8B1EFAE16A53}" destId="{EB239CCC-FC97-4308-82EB-3950E5567B12}" srcOrd="2" destOrd="0" parTransId="{5AC156F2-E8B5-465C-BB29-2C4DF83DBDFD}" sibTransId="{1B5EA3F2-8430-481C-B000-5080FA8536D9}"/>
    <dgm:cxn modelId="{223F31BF-14AA-4067-B310-BEE2CA3F3371}" srcId="{FCC0AEB7-1FB7-4155-9F64-8B1EFAE16A53}" destId="{297FD55E-31D2-4568-98C5-3959F59927F4}" srcOrd="3" destOrd="0" parTransId="{047B40A1-335B-47AE-9C65-9566FFB1C1CA}" sibTransId="{2C508AC8-DE97-4084-9F25-9247E3E177AC}"/>
    <dgm:cxn modelId="{79D1F5DB-D7D7-4635-910A-250E339F1FAE}" srcId="{176D7D4A-F195-40DB-9774-8AB1F8574F98}" destId="{EE6CC1C1-FFD0-409E-BE19-DF5B88B85E84}" srcOrd="2" destOrd="0" parTransId="{DCA9B94F-8E8F-422E-B199-23973F34D42A}" sibTransId="{1FA17C36-B0F2-4584-BDAF-EF1D42CB6B0B}"/>
    <dgm:cxn modelId="{7EDFE5DE-DE17-45A2-BC31-A7299614C8F7}" type="presOf" srcId="{3C53CD7A-0FEE-4DEB-9787-AFD5ADB821C8}" destId="{F9AAC806-8C9D-442A-A756-B13A46ADC6E9}" srcOrd="0" destOrd="0" presId="urn:microsoft.com/office/officeart/2005/8/layout/hierarchy4"/>
    <dgm:cxn modelId="{4FC15AE8-D0B7-4AB2-8C4A-3B852539A391}" srcId="{C74688C2-9CAC-4B18-B795-674BA3212F44}" destId="{F8C7518C-92E7-4FE0-8F54-C81C45BDECE1}" srcOrd="1" destOrd="0" parTransId="{E7124B5A-3DDC-4955-8755-E453ABAC063F}" sibTransId="{6B531830-8F98-45C8-8235-47841F426C84}"/>
    <dgm:cxn modelId="{E74882EB-2A42-4BCC-A324-BA85E0D2757F}" type="presOf" srcId="{C74688C2-9CAC-4B18-B795-674BA3212F44}" destId="{B9535147-5447-4E1B-92D7-252841B0BEB6}" srcOrd="0" destOrd="0" presId="urn:microsoft.com/office/officeart/2005/8/layout/hierarchy4"/>
    <dgm:cxn modelId="{4F40ECF0-0CCA-4E4D-BC40-81D6756EA53D}" srcId="{176D7D4A-F195-40DB-9774-8AB1F8574F98}" destId="{5A42A875-0599-43D4-A2D9-1AF9147C9904}" srcOrd="1" destOrd="0" parTransId="{5E64719F-8D4C-47CC-B3FC-F843B5432407}" sibTransId="{60DE9958-9726-417A-BACE-8E183FC8C4EF}"/>
    <dgm:cxn modelId="{0C3B48F5-DA70-4679-AA8D-A7D45DBA5337}" srcId="{D3B3E3B8-6395-4080-9DFA-9C06339E1C83}" destId="{3C53CD7A-0FEE-4DEB-9787-AFD5ADB821C8}" srcOrd="0" destOrd="0" parTransId="{7E26B720-F2A1-4A0A-8954-EE1F39C0FBD8}" sibTransId="{8A1ADB06-7B78-4D96-B8F0-4B3B19112491}"/>
    <dgm:cxn modelId="{F8B502FC-0935-439B-9132-68598E2568BF}" srcId="{FCC0AEB7-1FB7-4155-9F64-8B1EFAE16A53}" destId="{A260B97D-1898-4D2D-A956-D960061B0D18}" srcOrd="0" destOrd="0" parTransId="{6F245EFD-DC7C-4CAE-81F9-08048AD22F92}" sibTransId="{9EDA4DEB-B5D7-4184-B3A2-9A3F962AE568}"/>
    <dgm:cxn modelId="{6EBD334B-BEA3-4C83-BDDC-D5E1C675AB32}" type="presParOf" srcId="{11222374-6755-449E-8876-BCB75D764F78}" destId="{1D93B20D-BF3E-4812-9D0D-74456C68D19B}" srcOrd="0" destOrd="0" presId="urn:microsoft.com/office/officeart/2005/8/layout/hierarchy4"/>
    <dgm:cxn modelId="{5CA7ABDB-D85B-4ADC-8952-62820B9B8F62}" type="presParOf" srcId="{1D93B20D-BF3E-4812-9D0D-74456C68D19B}" destId="{F9AAC806-8C9D-442A-A756-B13A46ADC6E9}" srcOrd="0" destOrd="0" presId="urn:microsoft.com/office/officeart/2005/8/layout/hierarchy4"/>
    <dgm:cxn modelId="{C3BA5E6B-2302-4D6D-BFFA-683BFAB202BD}" type="presParOf" srcId="{1D93B20D-BF3E-4812-9D0D-74456C68D19B}" destId="{9EA674EB-437D-4A60-828F-6B3218A478FC}" srcOrd="1" destOrd="0" presId="urn:microsoft.com/office/officeart/2005/8/layout/hierarchy4"/>
    <dgm:cxn modelId="{AAA8E4CC-935D-4FAB-AC6C-9B92A702A85F}" type="presParOf" srcId="{1D93B20D-BF3E-4812-9D0D-74456C68D19B}" destId="{4CD7345E-A68B-40E4-86E2-0F91C0ABC512}" srcOrd="2" destOrd="0" presId="urn:microsoft.com/office/officeart/2005/8/layout/hierarchy4"/>
    <dgm:cxn modelId="{DF6D1CFD-ADBC-4A48-9049-75F968443B3C}" type="presParOf" srcId="{4CD7345E-A68B-40E4-86E2-0F91C0ABC512}" destId="{1FCBAF21-38C8-4D9E-99DE-9A42BB20EC40}" srcOrd="0" destOrd="0" presId="urn:microsoft.com/office/officeart/2005/8/layout/hierarchy4"/>
    <dgm:cxn modelId="{7908D282-D2BB-45CE-8806-E90B522A6D94}" type="presParOf" srcId="{1FCBAF21-38C8-4D9E-99DE-9A42BB20EC40}" destId="{92ECE868-60BE-4743-A4F0-4AA99277AB20}" srcOrd="0" destOrd="0" presId="urn:microsoft.com/office/officeart/2005/8/layout/hierarchy4"/>
    <dgm:cxn modelId="{0A4EAC93-C1EC-4131-8C26-B6045C8A3E85}" type="presParOf" srcId="{1FCBAF21-38C8-4D9E-99DE-9A42BB20EC40}" destId="{4CC24436-2259-4C9B-A41E-86414980AD61}" srcOrd="1" destOrd="0" presId="urn:microsoft.com/office/officeart/2005/8/layout/hierarchy4"/>
    <dgm:cxn modelId="{BBB7EFBA-1980-4E19-898E-32386B985A16}" type="presParOf" srcId="{1FCBAF21-38C8-4D9E-99DE-9A42BB20EC40}" destId="{EFDCFACE-EB16-4B12-A1F2-1367F9E2B386}" srcOrd="2" destOrd="0" presId="urn:microsoft.com/office/officeart/2005/8/layout/hierarchy4"/>
    <dgm:cxn modelId="{B4CCB3BE-25E4-4766-873F-8E673D0DFB16}" type="presParOf" srcId="{EFDCFACE-EB16-4B12-A1F2-1367F9E2B386}" destId="{EFC7D45D-B384-4C15-93F1-F8B518610DA8}" srcOrd="0" destOrd="0" presId="urn:microsoft.com/office/officeart/2005/8/layout/hierarchy4"/>
    <dgm:cxn modelId="{68C9AA13-2B8B-4F1B-A18D-F489D3B5E610}" type="presParOf" srcId="{EFC7D45D-B384-4C15-93F1-F8B518610DA8}" destId="{EB01CAB1-EAC0-444A-A7A7-69C27CDF2B6A}" srcOrd="0" destOrd="0" presId="urn:microsoft.com/office/officeart/2005/8/layout/hierarchy4"/>
    <dgm:cxn modelId="{AB604858-4D87-49C9-9534-EF3DA0F75CEC}" type="presParOf" srcId="{EFC7D45D-B384-4C15-93F1-F8B518610DA8}" destId="{FE73EED0-9917-477E-BBDA-887F3F52FA68}" srcOrd="1" destOrd="0" presId="urn:microsoft.com/office/officeart/2005/8/layout/hierarchy4"/>
    <dgm:cxn modelId="{B83FE4E5-C294-4CD7-933F-F50DF314C520}" type="presParOf" srcId="{EFC7D45D-B384-4C15-93F1-F8B518610DA8}" destId="{77DECAC5-951B-46C5-AE01-2867851FBF92}" srcOrd="2" destOrd="0" presId="urn:microsoft.com/office/officeart/2005/8/layout/hierarchy4"/>
    <dgm:cxn modelId="{AC3B68AB-4E66-4753-B478-6A9507773F70}" type="presParOf" srcId="{77DECAC5-951B-46C5-AE01-2867851FBF92}" destId="{CEE3168E-52C5-430E-914A-F0B3CECC52B0}" srcOrd="0" destOrd="0" presId="urn:microsoft.com/office/officeart/2005/8/layout/hierarchy4"/>
    <dgm:cxn modelId="{9121404D-5CDE-4A31-B260-4659A1A207F8}" type="presParOf" srcId="{CEE3168E-52C5-430E-914A-F0B3CECC52B0}" destId="{104EE7B3-D7EC-467C-9E91-5071633EEAAB}" srcOrd="0" destOrd="0" presId="urn:microsoft.com/office/officeart/2005/8/layout/hierarchy4"/>
    <dgm:cxn modelId="{3AEFEDA3-C81E-44CA-8449-015CA62D062F}" type="presParOf" srcId="{CEE3168E-52C5-430E-914A-F0B3CECC52B0}" destId="{D8A93B2F-9C61-411E-BFA9-7749D65EB93B}" srcOrd="1" destOrd="0" presId="urn:microsoft.com/office/officeart/2005/8/layout/hierarchy4"/>
    <dgm:cxn modelId="{7DAAF164-7055-419C-907B-98331C632281}" type="presParOf" srcId="{77DECAC5-951B-46C5-AE01-2867851FBF92}" destId="{193AC684-009A-4DA1-AD4E-A6DE1027FF34}" srcOrd="1" destOrd="0" presId="urn:microsoft.com/office/officeart/2005/8/layout/hierarchy4"/>
    <dgm:cxn modelId="{30FC542B-E98D-4DB3-B7FF-838935C10D21}" type="presParOf" srcId="{77DECAC5-951B-46C5-AE01-2867851FBF92}" destId="{29584966-34AB-41FA-BCFD-F497A2B02A49}" srcOrd="2" destOrd="0" presId="urn:microsoft.com/office/officeart/2005/8/layout/hierarchy4"/>
    <dgm:cxn modelId="{6B6514C6-98E6-4F68-91BD-40417B758FDB}" type="presParOf" srcId="{29584966-34AB-41FA-BCFD-F497A2B02A49}" destId="{F0695F18-F1CF-41DC-9E86-9A87D8CE5A6F}" srcOrd="0" destOrd="0" presId="urn:microsoft.com/office/officeart/2005/8/layout/hierarchy4"/>
    <dgm:cxn modelId="{C7BBC1AD-177B-4E3B-A1C4-1CB209B8E0D6}" type="presParOf" srcId="{29584966-34AB-41FA-BCFD-F497A2B02A49}" destId="{2949B943-F5EB-4E9D-9741-408B2B775B96}" srcOrd="1" destOrd="0" presId="urn:microsoft.com/office/officeart/2005/8/layout/hierarchy4"/>
    <dgm:cxn modelId="{74BDC6E5-5A1F-4C04-8213-7BCAADA88244}" type="presParOf" srcId="{77DECAC5-951B-46C5-AE01-2867851FBF92}" destId="{465C626E-8DD9-4E8D-920E-D5038EA4B92E}" srcOrd="3" destOrd="0" presId="urn:microsoft.com/office/officeart/2005/8/layout/hierarchy4"/>
    <dgm:cxn modelId="{DB4A09CB-2943-450C-BBC5-9EA8CFCD7278}" type="presParOf" srcId="{77DECAC5-951B-46C5-AE01-2867851FBF92}" destId="{6C8AE85B-BE5A-4887-96E1-D5DF4E32CDE4}" srcOrd="4" destOrd="0" presId="urn:microsoft.com/office/officeart/2005/8/layout/hierarchy4"/>
    <dgm:cxn modelId="{AA6E480E-CE4F-473C-A963-F2B14AC410B4}" type="presParOf" srcId="{6C8AE85B-BE5A-4887-96E1-D5DF4E32CDE4}" destId="{033F482F-6FC7-4FF9-AD9D-5FA50E5CC4C0}" srcOrd="0" destOrd="0" presId="urn:microsoft.com/office/officeart/2005/8/layout/hierarchy4"/>
    <dgm:cxn modelId="{E7E6039C-9805-4D0A-8376-22192FB93DEE}" type="presParOf" srcId="{6C8AE85B-BE5A-4887-96E1-D5DF4E32CDE4}" destId="{8E1C2974-BF08-4C94-BC11-7D28C0EA9056}" srcOrd="1" destOrd="0" presId="urn:microsoft.com/office/officeart/2005/8/layout/hierarchy4"/>
    <dgm:cxn modelId="{5ACDC31B-22C8-410C-9012-9F3E0BDC804B}" type="presParOf" srcId="{77DECAC5-951B-46C5-AE01-2867851FBF92}" destId="{2E3A2655-01EE-4DBC-9043-48BBA19A919B}" srcOrd="5" destOrd="0" presId="urn:microsoft.com/office/officeart/2005/8/layout/hierarchy4"/>
    <dgm:cxn modelId="{CAE5A9CD-B880-405A-9338-433028C40C7A}" type="presParOf" srcId="{77DECAC5-951B-46C5-AE01-2867851FBF92}" destId="{59AEAF80-3C6D-41F7-84C1-3C91EC38D925}" srcOrd="6" destOrd="0" presId="urn:microsoft.com/office/officeart/2005/8/layout/hierarchy4"/>
    <dgm:cxn modelId="{6B7D07AE-82F9-4897-852D-3DB712340028}" type="presParOf" srcId="{59AEAF80-3C6D-41F7-84C1-3C91EC38D925}" destId="{726CD330-6ACC-4015-9EB0-1277B5E92DAF}" srcOrd="0" destOrd="0" presId="urn:microsoft.com/office/officeart/2005/8/layout/hierarchy4"/>
    <dgm:cxn modelId="{29212FF1-2048-4404-BD1E-2B2E62A10CA1}" type="presParOf" srcId="{59AEAF80-3C6D-41F7-84C1-3C91EC38D925}" destId="{ACAD3828-A69C-44D2-8E23-B4DA61B0A7C5}" srcOrd="1" destOrd="0" presId="urn:microsoft.com/office/officeart/2005/8/layout/hierarchy4"/>
    <dgm:cxn modelId="{668565D1-298C-4040-BF8D-A7FBF9144B69}" type="presParOf" srcId="{77DECAC5-951B-46C5-AE01-2867851FBF92}" destId="{8E6215F4-DAA6-4766-9B45-F8A723E4D261}" srcOrd="7" destOrd="0" presId="urn:microsoft.com/office/officeart/2005/8/layout/hierarchy4"/>
    <dgm:cxn modelId="{3B5D1409-7868-452B-86A5-5AE7B0090FEB}" type="presParOf" srcId="{77DECAC5-951B-46C5-AE01-2867851FBF92}" destId="{B218629A-A877-4C4C-AD98-B4193F5917B6}" srcOrd="8" destOrd="0" presId="urn:microsoft.com/office/officeart/2005/8/layout/hierarchy4"/>
    <dgm:cxn modelId="{9CBB7607-7A15-468A-83E1-EB09E47443A2}" type="presParOf" srcId="{B218629A-A877-4C4C-AD98-B4193F5917B6}" destId="{1387F555-122D-4E2A-A37C-04BA65068794}" srcOrd="0" destOrd="0" presId="urn:microsoft.com/office/officeart/2005/8/layout/hierarchy4"/>
    <dgm:cxn modelId="{9BAB7726-918B-4729-965F-82EF95FB4711}" type="presParOf" srcId="{B218629A-A877-4C4C-AD98-B4193F5917B6}" destId="{0394CAC1-11BE-4AF6-973C-BCDE8F020DB3}" srcOrd="1" destOrd="0" presId="urn:microsoft.com/office/officeart/2005/8/layout/hierarchy4"/>
    <dgm:cxn modelId="{AB5572D5-9F5A-412A-9308-8F44FCC3975E}" type="presParOf" srcId="{EFDCFACE-EB16-4B12-A1F2-1367F9E2B386}" destId="{69547127-C652-4D63-8608-77199699258F}" srcOrd="1" destOrd="0" presId="urn:microsoft.com/office/officeart/2005/8/layout/hierarchy4"/>
    <dgm:cxn modelId="{5A9217EC-80F0-472E-8437-E5CC88489B54}" type="presParOf" srcId="{EFDCFACE-EB16-4B12-A1F2-1367F9E2B386}" destId="{F6EBAF36-5101-4683-AF85-26BF0CE42A05}" srcOrd="2" destOrd="0" presId="urn:microsoft.com/office/officeart/2005/8/layout/hierarchy4"/>
    <dgm:cxn modelId="{0F318489-22F2-4647-B1E7-2FE591140F30}" type="presParOf" srcId="{F6EBAF36-5101-4683-AF85-26BF0CE42A05}" destId="{8B91F0EE-DBA7-4FC0-BC98-47C49D366811}" srcOrd="0" destOrd="0" presId="urn:microsoft.com/office/officeart/2005/8/layout/hierarchy4"/>
    <dgm:cxn modelId="{6A9F270A-1868-433F-AD3E-477BF51FF200}" type="presParOf" srcId="{F6EBAF36-5101-4683-AF85-26BF0CE42A05}" destId="{9596455D-49BD-470B-935C-E8E2A980BEC8}" srcOrd="1" destOrd="0" presId="urn:microsoft.com/office/officeart/2005/8/layout/hierarchy4"/>
    <dgm:cxn modelId="{F38CF9AC-7708-438D-804A-4C5C7A54382D}" type="presParOf" srcId="{EFDCFACE-EB16-4B12-A1F2-1367F9E2B386}" destId="{B3A7E93B-3AF8-4350-BEE7-6BB8AB6D8B77}" srcOrd="3" destOrd="0" presId="urn:microsoft.com/office/officeart/2005/8/layout/hierarchy4"/>
    <dgm:cxn modelId="{6E32F6FE-1649-4FBB-BCC5-F4D8DC78C470}" type="presParOf" srcId="{EFDCFACE-EB16-4B12-A1F2-1367F9E2B386}" destId="{720FD60E-C30D-4102-92E8-A6A2F8818857}" srcOrd="4" destOrd="0" presId="urn:microsoft.com/office/officeart/2005/8/layout/hierarchy4"/>
    <dgm:cxn modelId="{7163322E-4DFE-4C17-BB43-39FF73BF234C}" type="presParOf" srcId="{720FD60E-C30D-4102-92E8-A6A2F8818857}" destId="{345CF471-66FA-4738-B8D1-1D468762AACB}" srcOrd="0" destOrd="0" presId="urn:microsoft.com/office/officeart/2005/8/layout/hierarchy4"/>
    <dgm:cxn modelId="{0C694978-35F2-4A9C-BB96-3606D7AA965C}" type="presParOf" srcId="{720FD60E-C30D-4102-92E8-A6A2F8818857}" destId="{DB4749A7-863D-4396-8BEC-12F6FDB8CFCC}" srcOrd="1" destOrd="0" presId="urn:microsoft.com/office/officeart/2005/8/layout/hierarchy4"/>
    <dgm:cxn modelId="{EC290BAC-BB8C-479F-A2B6-9CB56390BD12}" type="presParOf" srcId="{4CD7345E-A68B-40E4-86E2-0F91C0ABC512}" destId="{EDB7CB34-0A04-4733-A43F-95F8AFB92FA4}" srcOrd="1" destOrd="0" presId="urn:microsoft.com/office/officeart/2005/8/layout/hierarchy4"/>
    <dgm:cxn modelId="{CA15924C-3C8A-47F3-A4CB-8CD86C8FAFB7}" type="presParOf" srcId="{4CD7345E-A68B-40E4-86E2-0F91C0ABC512}" destId="{EDF25C98-B240-49A3-BEDD-8501F5FDB9CD}" srcOrd="2" destOrd="0" presId="urn:microsoft.com/office/officeart/2005/8/layout/hierarchy4"/>
    <dgm:cxn modelId="{E71B4860-863B-4F6C-B131-C122F690840A}" type="presParOf" srcId="{EDF25C98-B240-49A3-BEDD-8501F5FDB9CD}" destId="{B9535147-5447-4E1B-92D7-252841B0BEB6}" srcOrd="0" destOrd="0" presId="urn:microsoft.com/office/officeart/2005/8/layout/hierarchy4"/>
    <dgm:cxn modelId="{95C63CFF-FACE-49AD-B5F7-ECF091A957BC}" type="presParOf" srcId="{EDF25C98-B240-49A3-BEDD-8501F5FDB9CD}" destId="{DBAF8A8D-C860-4AE4-824D-8641F7B1A750}" srcOrd="1" destOrd="0" presId="urn:microsoft.com/office/officeart/2005/8/layout/hierarchy4"/>
    <dgm:cxn modelId="{F582F72A-913A-4D79-9180-C17BA149AC2D}" type="presParOf" srcId="{EDF25C98-B240-49A3-BEDD-8501F5FDB9CD}" destId="{274EAAC6-0EEB-4709-BF01-BC428049B7C5}" srcOrd="2" destOrd="0" presId="urn:microsoft.com/office/officeart/2005/8/layout/hierarchy4"/>
    <dgm:cxn modelId="{D14C226B-5515-4E8D-81AD-272C6044A28B}" type="presParOf" srcId="{274EAAC6-0EEB-4709-BF01-BC428049B7C5}" destId="{33D8B1A6-4BAD-47A3-B7DB-B820B9327FCF}" srcOrd="0" destOrd="0" presId="urn:microsoft.com/office/officeart/2005/8/layout/hierarchy4"/>
    <dgm:cxn modelId="{C7A681B8-EBFA-40AE-848C-50F337157269}" type="presParOf" srcId="{33D8B1A6-4BAD-47A3-B7DB-B820B9327FCF}" destId="{AB58B9B2-1D23-46DD-93AF-2AA05EB62FB8}" srcOrd="0" destOrd="0" presId="urn:microsoft.com/office/officeart/2005/8/layout/hierarchy4"/>
    <dgm:cxn modelId="{F42DB2C1-934B-4BCA-BF6D-6542B0ACC0D0}" type="presParOf" srcId="{33D8B1A6-4BAD-47A3-B7DB-B820B9327FCF}" destId="{392FC0CD-28C8-4A7F-8A67-14E73910B276}" srcOrd="1" destOrd="0" presId="urn:microsoft.com/office/officeart/2005/8/layout/hierarchy4"/>
    <dgm:cxn modelId="{5161983B-D9B4-458E-AFCE-40763075D3BC}" type="presParOf" srcId="{274EAAC6-0EEB-4709-BF01-BC428049B7C5}" destId="{19629F1E-3108-4778-B046-260AD4D5F848}" srcOrd="1" destOrd="0" presId="urn:microsoft.com/office/officeart/2005/8/layout/hierarchy4"/>
    <dgm:cxn modelId="{58C4096A-7D32-4AF2-B114-7A6877D758CD}" type="presParOf" srcId="{274EAAC6-0EEB-4709-BF01-BC428049B7C5}" destId="{92496347-29EF-4DB2-8036-E355A06CDF57}" srcOrd="2" destOrd="0" presId="urn:microsoft.com/office/officeart/2005/8/layout/hierarchy4"/>
    <dgm:cxn modelId="{4E20BCF0-B424-4CF3-83DB-B1243296E648}" type="presParOf" srcId="{92496347-29EF-4DB2-8036-E355A06CDF57}" destId="{542FC5BB-931B-4AE8-85F9-66E8861AB6FE}" srcOrd="0" destOrd="0" presId="urn:microsoft.com/office/officeart/2005/8/layout/hierarchy4"/>
    <dgm:cxn modelId="{B3CB2D29-14AF-4ECE-B08B-2734C2C90A32}" type="presParOf" srcId="{92496347-29EF-4DB2-8036-E355A06CDF57}" destId="{4F80FF7A-895B-46FC-93B0-AF88BF47DFF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F9FCE0-3B83-493E-A504-CD75AE676DF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C50F07C1-439A-4468-AE0F-9324182C76C4}">
      <dgm:prSet phldrT="[Text]" custT="1"/>
      <dgm:spPr/>
      <dgm:t>
        <a:bodyPr/>
        <a:lstStyle/>
        <a:p>
          <a:r>
            <a:rPr lang="mn-MN" sz="2400" b="1" dirty="0"/>
            <a:t>209 хувь хүн</a:t>
          </a:r>
          <a:endParaRPr lang="en-US" sz="2400" b="1" dirty="0"/>
        </a:p>
      </dgm:t>
    </dgm:pt>
    <dgm:pt modelId="{571B9349-6147-4C2F-A8B3-EC22F27A93EE}" type="parTrans" cxnId="{944E907E-9DD6-4789-B043-70392AC17AF4}">
      <dgm:prSet/>
      <dgm:spPr/>
      <dgm:t>
        <a:bodyPr/>
        <a:lstStyle/>
        <a:p>
          <a:endParaRPr lang="en-US"/>
        </a:p>
      </dgm:t>
    </dgm:pt>
    <dgm:pt modelId="{FCAB1852-6FC1-4FC1-9684-BE9F9ACFC1C8}" type="sibTrans" cxnId="{944E907E-9DD6-4789-B043-70392AC17AF4}">
      <dgm:prSet/>
      <dgm:spPr/>
      <dgm:t>
        <a:bodyPr/>
        <a:lstStyle/>
        <a:p>
          <a:endParaRPr lang="en-US"/>
        </a:p>
      </dgm:t>
    </dgm:pt>
    <dgm:pt modelId="{274B3524-9193-4EC1-B62D-259C16D22367}">
      <dgm:prSet phldrT="[Text]" custT="1"/>
      <dgm:spPr>
        <a:solidFill>
          <a:srgbClr val="00B050"/>
        </a:solidFill>
      </dgm:spPr>
      <dgm:t>
        <a:bodyPr/>
        <a:lstStyle/>
        <a:p>
          <a:r>
            <a:rPr lang="mn-MN" sz="2400" b="1" dirty="0"/>
            <a:t>Улс төрд нөлөө бүхий этгээд эсэх </a:t>
          </a:r>
          <a:endParaRPr lang="en-US" sz="2400" b="1" dirty="0"/>
        </a:p>
      </dgm:t>
    </dgm:pt>
    <dgm:pt modelId="{9319E266-3D19-4DFD-BB64-7E5C9BA1DF57}" type="parTrans" cxnId="{B84D03E3-36FD-4AA5-A78F-F42027BF529B}">
      <dgm:prSet/>
      <dgm:spPr>
        <a:ln>
          <a:solidFill>
            <a:srgbClr val="0070C0"/>
          </a:solidFill>
        </a:ln>
      </dgm:spPr>
      <dgm:t>
        <a:bodyPr/>
        <a:lstStyle/>
        <a:p>
          <a:endParaRPr lang="en-US"/>
        </a:p>
      </dgm:t>
    </dgm:pt>
    <dgm:pt modelId="{13C9666A-B5D9-48B4-A40B-4DF8795F11D5}" type="sibTrans" cxnId="{B84D03E3-36FD-4AA5-A78F-F42027BF529B}">
      <dgm:prSet/>
      <dgm:spPr/>
      <dgm:t>
        <a:bodyPr/>
        <a:lstStyle/>
        <a:p>
          <a:endParaRPr lang="en-US"/>
        </a:p>
      </dgm:t>
    </dgm:pt>
    <dgm:pt modelId="{0739AC6B-4125-4806-9822-E0BA54557E86}">
      <dgm:prSet phldrT="[Text]" custT="1"/>
      <dgm:spPr>
        <a:solidFill>
          <a:srgbClr val="C00000"/>
        </a:solidFill>
      </dgm:spPr>
      <dgm:t>
        <a:bodyPr/>
        <a:lstStyle/>
        <a:p>
          <a:r>
            <a:rPr lang="mn-MN" sz="2400" b="1" dirty="0"/>
            <a:t>Тийм 5</a:t>
          </a:r>
          <a:endParaRPr lang="en-US" sz="2400" b="1" dirty="0"/>
        </a:p>
      </dgm:t>
    </dgm:pt>
    <dgm:pt modelId="{0772A643-981B-45E7-B707-90F0142CC328}" type="parTrans" cxnId="{8C7A84B4-E1A2-48BB-91F3-FC36B7FAAF2A}">
      <dgm:prSet/>
      <dgm:spPr>
        <a:ln>
          <a:solidFill>
            <a:srgbClr val="00B050"/>
          </a:solidFill>
        </a:ln>
      </dgm:spPr>
      <dgm:t>
        <a:bodyPr/>
        <a:lstStyle/>
        <a:p>
          <a:endParaRPr lang="en-US"/>
        </a:p>
      </dgm:t>
    </dgm:pt>
    <dgm:pt modelId="{E450FF92-2A3F-46AF-8062-180EE8E393F4}" type="sibTrans" cxnId="{8C7A84B4-E1A2-48BB-91F3-FC36B7FAAF2A}">
      <dgm:prSet/>
      <dgm:spPr/>
      <dgm:t>
        <a:bodyPr/>
        <a:lstStyle/>
        <a:p>
          <a:endParaRPr lang="en-US"/>
        </a:p>
      </dgm:t>
    </dgm:pt>
    <dgm:pt modelId="{5BA0A311-2B73-45F0-97A0-176B3069023D}">
      <dgm:prSet phldrT="[Text]" custT="1"/>
      <dgm:spPr>
        <a:solidFill>
          <a:schemeClr val="accent2"/>
        </a:solidFill>
      </dgm:spPr>
      <dgm:t>
        <a:bodyPr/>
        <a:lstStyle/>
        <a:p>
          <a:r>
            <a:rPr lang="mn-MN" sz="2400" b="1" dirty="0"/>
            <a:t>Үгүй 204</a:t>
          </a:r>
          <a:endParaRPr lang="en-US" sz="2400" b="1" dirty="0"/>
        </a:p>
      </dgm:t>
    </dgm:pt>
    <dgm:pt modelId="{B94653EF-4818-4BA3-801E-D8B6DB9665E9}" type="parTrans" cxnId="{96D25E81-E1F3-451F-B8B7-B8AD7B94A956}">
      <dgm:prSet/>
      <dgm:spPr>
        <a:ln>
          <a:solidFill>
            <a:srgbClr val="00B050"/>
          </a:solidFill>
        </a:ln>
      </dgm:spPr>
      <dgm:t>
        <a:bodyPr/>
        <a:lstStyle/>
        <a:p>
          <a:endParaRPr lang="en-US"/>
        </a:p>
      </dgm:t>
    </dgm:pt>
    <dgm:pt modelId="{4E494640-70D2-4D39-B980-89DAA603B482}" type="sibTrans" cxnId="{96D25E81-E1F3-451F-B8B7-B8AD7B94A956}">
      <dgm:prSet/>
      <dgm:spPr/>
      <dgm:t>
        <a:bodyPr/>
        <a:lstStyle/>
        <a:p>
          <a:endParaRPr lang="en-US"/>
        </a:p>
      </dgm:t>
    </dgm:pt>
    <dgm:pt modelId="{57966540-EE91-45DE-96D9-B13C7EB74F7D}">
      <dgm:prSet phldrT="[Text]" custT="1"/>
      <dgm:spPr>
        <a:solidFill>
          <a:srgbClr val="00B050"/>
        </a:solidFill>
      </dgm:spPr>
      <dgm:t>
        <a:bodyPr/>
        <a:lstStyle/>
        <a:p>
          <a:pPr algn="ctr"/>
          <a:r>
            <a:rPr lang="mn-MN" sz="2200" b="1" dirty="0"/>
            <a:t>Тухайн компанид удирдах албан тушаал хашдаг эсэх</a:t>
          </a:r>
          <a:endParaRPr lang="en-US" sz="2200" b="1" dirty="0"/>
        </a:p>
      </dgm:t>
    </dgm:pt>
    <dgm:pt modelId="{8A10EB28-2EF8-48E0-89F8-108EC5A6BF7F}" type="parTrans" cxnId="{E58B815A-89AE-44F6-8171-908552E7EF2A}">
      <dgm:prSet/>
      <dgm:spPr>
        <a:ln>
          <a:solidFill>
            <a:srgbClr val="0070C0"/>
          </a:solidFill>
        </a:ln>
      </dgm:spPr>
      <dgm:t>
        <a:bodyPr/>
        <a:lstStyle/>
        <a:p>
          <a:endParaRPr lang="en-US"/>
        </a:p>
      </dgm:t>
    </dgm:pt>
    <dgm:pt modelId="{902201AA-B8C6-4174-8828-1424B3A9FE03}" type="sibTrans" cxnId="{E58B815A-89AE-44F6-8171-908552E7EF2A}">
      <dgm:prSet/>
      <dgm:spPr/>
      <dgm:t>
        <a:bodyPr/>
        <a:lstStyle/>
        <a:p>
          <a:endParaRPr lang="en-US"/>
        </a:p>
      </dgm:t>
    </dgm:pt>
    <dgm:pt modelId="{6EE2375C-608E-47EF-91A9-CF5AF30DBE86}">
      <dgm:prSet phldrT="[Text]" custT="1"/>
      <dgm:spPr>
        <a:solidFill>
          <a:srgbClr val="C00000"/>
        </a:solidFill>
      </dgm:spPr>
      <dgm:t>
        <a:bodyPr/>
        <a:lstStyle/>
        <a:p>
          <a:r>
            <a:rPr lang="mn-MN" sz="2400" b="1" dirty="0"/>
            <a:t>Тийм 137</a:t>
          </a:r>
          <a:endParaRPr lang="en-US" sz="2400" b="1" dirty="0"/>
        </a:p>
      </dgm:t>
    </dgm:pt>
    <dgm:pt modelId="{C38A2C84-EFB9-4428-AF1A-DC39D385051D}" type="parTrans" cxnId="{EAFAEE4A-0F6A-4C86-9D27-2BCEC341DE94}">
      <dgm:prSet/>
      <dgm:spPr>
        <a:ln>
          <a:solidFill>
            <a:srgbClr val="00B050"/>
          </a:solidFill>
        </a:ln>
      </dgm:spPr>
      <dgm:t>
        <a:bodyPr/>
        <a:lstStyle/>
        <a:p>
          <a:endParaRPr lang="en-US"/>
        </a:p>
      </dgm:t>
    </dgm:pt>
    <dgm:pt modelId="{4EACE8D3-7D23-4B1C-B234-A842BCBFD189}" type="sibTrans" cxnId="{EAFAEE4A-0F6A-4C86-9D27-2BCEC341DE94}">
      <dgm:prSet/>
      <dgm:spPr/>
      <dgm:t>
        <a:bodyPr/>
        <a:lstStyle/>
        <a:p>
          <a:endParaRPr lang="en-US"/>
        </a:p>
      </dgm:t>
    </dgm:pt>
    <dgm:pt modelId="{C689A45D-C88D-475D-81D3-B9E4D3C38E96}">
      <dgm:prSet phldrT="[Text]" custT="1"/>
      <dgm:spPr>
        <a:solidFill>
          <a:schemeClr val="accent2"/>
        </a:solidFill>
      </dgm:spPr>
      <dgm:t>
        <a:bodyPr/>
        <a:lstStyle/>
        <a:p>
          <a:r>
            <a:rPr lang="mn-MN" sz="2400" b="1" dirty="0"/>
            <a:t>Үгүй 72</a:t>
          </a:r>
          <a:endParaRPr lang="en-US" sz="2400" b="1" dirty="0"/>
        </a:p>
      </dgm:t>
    </dgm:pt>
    <dgm:pt modelId="{D6A94729-57C3-4CAB-B171-1E463FF45B6D}" type="parTrans" cxnId="{2E02699E-D04F-4928-B722-E675BA608B89}">
      <dgm:prSet/>
      <dgm:spPr>
        <a:ln>
          <a:solidFill>
            <a:srgbClr val="00B050"/>
          </a:solidFill>
        </a:ln>
      </dgm:spPr>
      <dgm:t>
        <a:bodyPr/>
        <a:lstStyle/>
        <a:p>
          <a:endParaRPr lang="en-US"/>
        </a:p>
      </dgm:t>
    </dgm:pt>
    <dgm:pt modelId="{B6E32EC3-25DC-4C6F-B9CC-9435616F0684}" type="sibTrans" cxnId="{2E02699E-D04F-4928-B722-E675BA608B89}">
      <dgm:prSet/>
      <dgm:spPr/>
      <dgm:t>
        <a:bodyPr/>
        <a:lstStyle/>
        <a:p>
          <a:endParaRPr lang="en-US"/>
        </a:p>
      </dgm:t>
    </dgm:pt>
    <dgm:pt modelId="{20C450DA-0183-4AE6-968F-CD1F64FE06E1}" type="pres">
      <dgm:prSet presAssocID="{E6F9FCE0-3B83-493E-A504-CD75AE676DFE}" presName="diagram" presStyleCnt="0">
        <dgm:presLayoutVars>
          <dgm:chPref val="1"/>
          <dgm:dir/>
          <dgm:animOne val="branch"/>
          <dgm:animLvl val="lvl"/>
          <dgm:resizeHandles val="exact"/>
        </dgm:presLayoutVars>
      </dgm:prSet>
      <dgm:spPr/>
    </dgm:pt>
    <dgm:pt modelId="{B5916985-702C-4500-BCC3-DB7F48FEDECA}" type="pres">
      <dgm:prSet presAssocID="{C50F07C1-439A-4468-AE0F-9324182C76C4}" presName="root1" presStyleCnt="0"/>
      <dgm:spPr/>
    </dgm:pt>
    <dgm:pt modelId="{8CD1AD3F-E0A9-4D4E-AEFA-21F28E82155A}" type="pres">
      <dgm:prSet presAssocID="{C50F07C1-439A-4468-AE0F-9324182C76C4}" presName="LevelOneTextNode" presStyleLbl="node0" presStyleIdx="0" presStyleCnt="1">
        <dgm:presLayoutVars>
          <dgm:chPref val="3"/>
        </dgm:presLayoutVars>
      </dgm:prSet>
      <dgm:spPr/>
    </dgm:pt>
    <dgm:pt modelId="{5299D74D-5BCA-4391-9BC3-B3F466768714}" type="pres">
      <dgm:prSet presAssocID="{C50F07C1-439A-4468-AE0F-9324182C76C4}" presName="level2hierChild" presStyleCnt="0"/>
      <dgm:spPr/>
    </dgm:pt>
    <dgm:pt modelId="{7580389B-E55F-4072-8177-1C09C97E8188}" type="pres">
      <dgm:prSet presAssocID="{9319E266-3D19-4DFD-BB64-7E5C9BA1DF57}" presName="conn2-1" presStyleLbl="parChTrans1D2" presStyleIdx="0" presStyleCnt="2"/>
      <dgm:spPr/>
    </dgm:pt>
    <dgm:pt modelId="{62C85684-FA9A-47D7-B298-5078584F12CF}" type="pres">
      <dgm:prSet presAssocID="{9319E266-3D19-4DFD-BB64-7E5C9BA1DF57}" presName="connTx" presStyleLbl="parChTrans1D2" presStyleIdx="0" presStyleCnt="2"/>
      <dgm:spPr/>
    </dgm:pt>
    <dgm:pt modelId="{0899ECD7-4F5E-43D4-9302-370BF7247D6B}" type="pres">
      <dgm:prSet presAssocID="{274B3524-9193-4EC1-B62D-259C16D22367}" presName="root2" presStyleCnt="0"/>
      <dgm:spPr/>
    </dgm:pt>
    <dgm:pt modelId="{46CAC45E-AFDB-4598-B069-707E145E042F}" type="pres">
      <dgm:prSet presAssocID="{274B3524-9193-4EC1-B62D-259C16D22367}" presName="LevelTwoTextNode" presStyleLbl="node2" presStyleIdx="0" presStyleCnt="2" custScaleX="107017" custScaleY="99656">
        <dgm:presLayoutVars>
          <dgm:chPref val="3"/>
        </dgm:presLayoutVars>
      </dgm:prSet>
      <dgm:spPr/>
    </dgm:pt>
    <dgm:pt modelId="{E00071A5-FB76-43BC-A055-3DE401CCF83E}" type="pres">
      <dgm:prSet presAssocID="{274B3524-9193-4EC1-B62D-259C16D22367}" presName="level3hierChild" presStyleCnt="0"/>
      <dgm:spPr/>
    </dgm:pt>
    <dgm:pt modelId="{0F142ADE-31DA-4259-A446-2C2A732D1CBA}" type="pres">
      <dgm:prSet presAssocID="{0772A643-981B-45E7-B707-90F0142CC328}" presName="conn2-1" presStyleLbl="parChTrans1D3" presStyleIdx="0" presStyleCnt="4"/>
      <dgm:spPr/>
    </dgm:pt>
    <dgm:pt modelId="{56DA95FC-761C-43D9-9027-3C9C99557243}" type="pres">
      <dgm:prSet presAssocID="{0772A643-981B-45E7-B707-90F0142CC328}" presName="connTx" presStyleLbl="parChTrans1D3" presStyleIdx="0" presStyleCnt="4"/>
      <dgm:spPr/>
    </dgm:pt>
    <dgm:pt modelId="{4DC5A7A7-D92E-4E36-BD88-20AF36C15F02}" type="pres">
      <dgm:prSet presAssocID="{0739AC6B-4125-4806-9822-E0BA54557E86}" presName="root2" presStyleCnt="0"/>
      <dgm:spPr/>
    </dgm:pt>
    <dgm:pt modelId="{323FB865-596C-4B48-8803-C65229F34BEA}" type="pres">
      <dgm:prSet presAssocID="{0739AC6B-4125-4806-9822-E0BA54557E86}" presName="LevelTwoTextNode" presStyleLbl="node3" presStyleIdx="0" presStyleCnt="4">
        <dgm:presLayoutVars>
          <dgm:chPref val="3"/>
        </dgm:presLayoutVars>
      </dgm:prSet>
      <dgm:spPr/>
    </dgm:pt>
    <dgm:pt modelId="{7E06DEBC-81BB-4CA1-8B43-5EE77BDC397B}" type="pres">
      <dgm:prSet presAssocID="{0739AC6B-4125-4806-9822-E0BA54557E86}" presName="level3hierChild" presStyleCnt="0"/>
      <dgm:spPr/>
    </dgm:pt>
    <dgm:pt modelId="{CFCDB00A-1C9C-43B1-93E6-F5543B2AB9E1}" type="pres">
      <dgm:prSet presAssocID="{B94653EF-4818-4BA3-801E-D8B6DB9665E9}" presName="conn2-1" presStyleLbl="parChTrans1D3" presStyleIdx="1" presStyleCnt="4"/>
      <dgm:spPr/>
    </dgm:pt>
    <dgm:pt modelId="{0BC63E5D-46D7-41F3-B147-51F1F48C201F}" type="pres">
      <dgm:prSet presAssocID="{B94653EF-4818-4BA3-801E-D8B6DB9665E9}" presName="connTx" presStyleLbl="parChTrans1D3" presStyleIdx="1" presStyleCnt="4"/>
      <dgm:spPr/>
    </dgm:pt>
    <dgm:pt modelId="{A56755D9-1D77-4E0F-8F61-497CEDF92B2F}" type="pres">
      <dgm:prSet presAssocID="{5BA0A311-2B73-45F0-97A0-176B3069023D}" presName="root2" presStyleCnt="0"/>
      <dgm:spPr/>
    </dgm:pt>
    <dgm:pt modelId="{E9105F3E-7CBA-46BB-81E1-A06D98D1CEAE}" type="pres">
      <dgm:prSet presAssocID="{5BA0A311-2B73-45F0-97A0-176B3069023D}" presName="LevelTwoTextNode" presStyleLbl="node3" presStyleIdx="1" presStyleCnt="4">
        <dgm:presLayoutVars>
          <dgm:chPref val="3"/>
        </dgm:presLayoutVars>
      </dgm:prSet>
      <dgm:spPr/>
    </dgm:pt>
    <dgm:pt modelId="{AC4D2DB4-02F0-4515-B233-AC5258E591C1}" type="pres">
      <dgm:prSet presAssocID="{5BA0A311-2B73-45F0-97A0-176B3069023D}" presName="level3hierChild" presStyleCnt="0"/>
      <dgm:spPr/>
    </dgm:pt>
    <dgm:pt modelId="{45EF50AE-E42A-4B0D-8B53-7CF6A9C9D3B2}" type="pres">
      <dgm:prSet presAssocID="{8A10EB28-2EF8-48E0-89F8-108EC5A6BF7F}" presName="conn2-1" presStyleLbl="parChTrans1D2" presStyleIdx="1" presStyleCnt="2"/>
      <dgm:spPr/>
    </dgm:pt>
    <dgm:pt modelId="{982B98A2-2047-4E64-B37C-D212AF309807}" type="pres">
      <dgm:prSet presAssocID="{8A10EB28-2EF8-48E0-89F8-108EC5A6BF7F}" presName="connTx" presStyleLbl="parChTrans1D2" presStyleIdx="1" presStyleCnt="2"/>
      <dgm:spPr/>
    </dgm:pt>
    <dgm:pt modelId="{AA620195-2D32-4675-B6D2-C84652112D58}" type="pres">
      <dgm:prSet presAssocID="{57966540-EE91-45DE-96D9-B13C7EB74F7D}" presName="root2" presStyleCnt="0"/>
      <dgm:spPr/>
    </dgm:pt>
    <dgm:pt modelId="{1E001DE9-3B7F-45E3-9616-1C19723DB1C9}" type="pres">
      <dgm:prSet presAssocID="{57966540-EE91-45DE-96D9-B13C7EB74F7D}" presName="LevelTwoTextNode" presStyleLbl="node2" presStyleIdx="1" presStyleCnt="2" custScaleY="122000">
        <dgm:presLayoutVars>
          <dgm:chPref val="3"/>
        </dgm:presLayoutVars>
      </dgm:prSet>
      <dgm:spPr/>
    </dgm:pt>
    <dgm:pt modelId="{1FCB5537-D29F-4CFF-8C20-180F730AEF76}" type="pres">
      <dgm:prSet presAssocID="{57966540-EE91-45DE-96D9-B13C7EB74F7D}" presName="level3hierChild" presStyleCnt="0"/>
      <dgm:spPr/>
    </dgm:pt>
    <dgm:pt modelId="{5AAE22CD-E81C-4729-88CA-978FC1B3CFD3}" type="pres">
      <dgm:prSet presAssocID="{C38A2C84-EFB9-4428-AF1A-DC39D385051D}" presName="conn2-1" presStyleLbl="parChTrans1D3" presStyleIdx="2" presStyleCnt="4"/>
      <dgm:spPr/>
    </dgm:pt>
    <dgm:pt modelId="{D41350B0-EAE9-4FD6-9F54-D23F58061B4D}" type="pres">
      <dgm:prSet presAssocID="{C38A2C84-EFB9-4428-AF1A-DC39D385051D}" presName="connTx" presStyleLbl="parChTrans1D3" presStyleIdx="2" presStyleCnt="4"/>
      <dgm:spPr/>
    </dgm:pt>
    <dgm:pt modelId="{87D74EBD-8C7F-4F5F-91B9-B5DF2F098D1A}" type="pres">
      <dgm:prSet presAssocID="{6EE2375C-608E-47EF-91A9-CF5AF30DBE86}" presName="root2" presStyleCnt="0"/>
      <dgm:spPr/>
    </dgm:pt>
    <dgm:pt modelId="{71DBCA5B-A814-4644-AE3B-B11A4F969CFD}" type="pres">
      <dgm:prSet presAssocID="{6EE2375C-608E-47EF-91A9-CF5AF30DBE86}" presName="LevelTwoTextNode" presStyleLbl="node3" presStyleIdx="2" presStyleCnt="4" custLinFactNeighborX="5586">
        <dgm:presLayoutVars>
          <dgm:chPref val="3"/>
        </dgm:presLayoutVars>
      </dgm:prSet>
      <dgm:spPr/>
    </dgm:pt>
    <dgm:pt modelId="{17AD2AA5-4232-4F2F-BA2E-0DAECD12FB95}" type="pres">
      <dgm:prSet presAssocID="{6EE2375C-608E-47EF-91A9-CF5AF30DBE86}" presName="level3hierChild" presStyleCnt="0"/>
      <dgm:spPr/>
    </dgm:pt>
    <dgm:pt modelId="{9883CC58-E30C-46C5-AEBD-E1218BE857FA}" type="pres">
      <dgm:prSet presAssocID="{D6A94729-57C3-4CAB-B171-1E463FF45B6D}" presName="conn2-1" presStyleLbl="parChTrans1D3" presStyleIdx="3" presStyleCnt="4"/>
      <dgm:spPr/>
    </dgm:pt>
    <dgm:pt modelId="{A3F57834-68EC-4DB5-A228-0BC8DBEE3464}" type="pres">
      <dgm:prSet presAssocID="{D6A94729-57C3-4CAB-B171-1E463FF45B6D}" presName="connTx" presStyleLbl="parChTrans1D3" presStyleIdx="3" presStyleCnt="4"/>
      <dgm:spPr/>
    </dgm:pt>
    <dgm:pt modelId="{3D20FC03-8855-4DFA-A238-CF6E2DFAD854}" type="pres">
      <dgm:prSet presAssocID="{C689A45D-C88D-475D-81D3-B9E4D3C38E96}" presName="root2" presStyleCnt="0"/>
      <dgm:spPr/>
    </dgm:pt>
    <dgm:pt modelId="{E3CEE8B7-DB99-46F5-9D14-F00A47395624}" type="pres">
      <dgm:prSet presAssocID="{C689A45D-C88D-475D-81D3-B9E4D3C38E96}" presName="LevelTwoTextNode" presStyleLbl="node3" presStyleIdx="3" presStyleCnt="4" custLinFactNeighborX="7448">
        <dgm:presLayoutVars>
          <dgm:chPref val="3"/>
        </dgm:presLayoutVars>
      </dgm:prSet>
      <dgm:spPr/>
    </dgm:pt>
    <dgm:pt modelId="{DFAD159E-A402-49C9-971B-1B9D8DEFCF86}" type="pres">
      <dgm:prSet presAssocID="{C689A45D-C88D-475D-81D3-B9E4D3C38E96}" presName="level3hierChild" presStyleCnt="0"/>
      <dgm:spPr/>
    </dgm:pt>
  </dgm:ptLst>
  <dgm:cxnLst>
    <dgm:cxn modelId="{74DEFA03-A63F-4511-B9F7-7784C642C996}" type="presOf" srcId="{6EE2375C-608E-47EF-91A9-CF5AF30DBE86}" destId="{71DBCA5B-A814-4644-AE3B-B11A4F969CFD}" srcOrd="0" destOrd="0" presId="urn:microsoft.com/office/officeart/2005/8/layout/hierarchy2"/>
    <dgm:cxn modelId="{FBAD8C0A-2B0F-4519-9EF7-DA054E5B69FD}" type="presOf" srcId="{0739AC6B-4125-4806-9822-E0BA54557E86}" destId="{323FB865-596C-4B48-8803-C65229F34BEA}" srcOrd="0" destOrd="0" presId="urn:microsoft.com/office/officeart/2005/8/layout/hierarchy2"/>
    <dgm:cxn modelId="{564DE617-771D-463A-B049-A65EDC674C6E}" type="presOf" srcId="{5BA0A311-2B73-45F0-97A0-176B3069023D}" destId="{E9105F3E-7CBA-46BB-81E1-A06D98D1CEAE}" srcOrd="0" destOrd="0" presId="urn:microsoft.com/office/officeart/2005/8/layout/hierarchy2"/>
    <dgm:cxn modelId="{3B262F18-715F-459A-B50F-F5057670834E}" type="presOf" srcId="{0772A643-981B-45E7-B707-90F0142CC328}" destId="{56DA95FC-761C-43D9-9027-3C9C99557243}" srcOrd="1" destOrd="0" presId="urn:microsoft.com/office/officeart/2005/8/layout/hierarchy2"/>
    <dgm:cxn modelId="{5B5E4621-AA54-46FF-9B34-C5E539D7A926}" type="presOf" srcId="{B94653EF-4818-4BA3-801E-D8B6DB9665E9}" destId="{CFCDB00A-1C9C-43B1-93E6-F5543B2AB9E1}" srcOrd="0" destOrd="0" presId="urn:microsoft.com/office/officeart/2005/8/layout/hierarchy2"/>
    <dgm:cxn modelId="{EAFAEE4A-0F6A-4C86-9D27-2BCEC341DE94}" srcId="{57966540-EE91-45DE-96D9-B13C7EB74F7D}" destId="{6EE2375C-608E-47EF-91A9-CF5AF30DBE86}" srcOrd="0" destOrd="0" parTransId="{C38A2C84-EFB9-4428-AF1A-DC39D385051D}" sibTransId="{4EACE8D3-7D23-4B1C-B234-A842BCBFD189}"/>
    <dgm:cxn modelId="{871B6C4F-6426-4FAC-A1C0-9CB66898A95E}" type="presOf" srcId="{0772A643-981B-45E7-B707-90F0142CC328}" destId="{0F142ADE-31DA-4259-A446-2C2A732D1CBA}" srcOrd="0" destOrd="0" presId="urn:microsoft.com/office/officeart/2005/8/layout/hierarchy2"/>
    <dgm:cxn modelId="{EB461373-4C1A-4DCB-A88B-7CFEAAA46709}" type="presOf" srcId="{8A10EB28-2EF8-48E0-89F8-108EC5A6BF7F}" destId="{45EF50AE-E42A-4B0D-8B53-7CF6A9C9D3B2}" srcOrd="0" destOrd="0" presId="urn:microsoft.com/office/officeart/2005/8/layout/hierarchy2"/>
    <dgm:cxn modelId="{D7E08956-FD20-4A8B-B765-A8E44334E9C6}" type="presOf" srcId="{C50F07C1-439A-4468-AE0F-9324182C76C4}" destId="{8CD1AD3F-E0A9-4D4E-AEFA-21F28E82155A}" srcOrd="0" destOrd="0" presId="urn:microsoft.com/office/officeart/2005/8/layout/hierarchy2"/>
    <dgm:cxn modelId="{E58B815A-89AE-44F6-8171-908552E7EF2A}" srcId="{C50F07C1-439A-4468-AE0F-9324182C76C4}" destId="{57966540-EE91-45DE-96D9-B13C7EB74F7D}" srcOrd="1" destOrd="0" parTransId="{8A10EB28-2EF8-48E0-89F8-108EC5A6BF7F}" sibTransId="{902201AA-B8C6-4174-8828-1424B3A9FE03}"/>
    <dgm:cxn modelId="{1673307C-FAE8-4A83-83BC-36750F50946C}" type="presOf" srcId="{C38A2C84-EFB9-4428-AF1A-DC39D385051D}" destId="{5AAE22CD-E81C-4729-88CA-978FC1B3CFD3}" srcOrd="0" destOrd="0" presId="urn:microsoft.com/office/officeart/2005/8/layout/hierarchy2"/>
    <dgm:cxn modelId="{944E907E-9DD6-4789-B043-70392AC17AF4}" srcId="{E6F9FCE0-3B83-493E-A504-CD75AE676DFE}" destId="{C50F07C1-439A-4468-AE0F-9324182C76C4}" srcOrd="0" destOrd="0" parTransId="{571B9349-6147-4C2F-A8B3-EC22F27A93EE}" sibTransId="{FCAB1852-6FC1-4FC1-9684-BE9F9ACFC1C8}"/>
    <dgm:cxn modelId="{96D25E81-E1F3-451F-B8B7-B8AD7B94A956}" srcId="{274B3524-9193-4EC1-B62D-259C16D22367}" destId="{5BA0A311-2B73-45F0-97A0-176B3069023D}" srcOrd="1" destOrd="0" parTransId="{B94653EF-4818-4BA3-801E-D8B6DB9665E9}" sibTransId="{4E494640-70D2-4D39-B980-89DAA603B482}"/>
    <dgm:cxn modelId="{26204099-42AD-4FDE-A481-47F8714F81F2}" type="presOf" srcId="{D6A94729-57C3-4CAB-B171-1E463FF45B6D}" destId="{A3F57834-68EC-4DB5-A228-0BC8DBEE3464}" srcOrd="1" destOrd="0" presId="urn:microsoft.com/office/officeart/2005/8/layout/hierarchy2"/>
    <dgm:cxn modelId="{DDFA189A-CBA2-4455-AE91-E231BEF3DED9}" type="presOf" srcId="{C38A2C84-EFB9-4428-AF1A-DC39D385051D}" destId="{D41350B0-EAE9-4FD6-9F54-D23F58061B4D}" srcOrd="1" destOrd="0" presId="urn:microsoft.com/office/officeart/2005/8/layout/hierarchy2"/>
    <dgm:cxn modelId="{2E02699E-D04F-4928-B722-E675BA608B89}" srcId="{57966540-EE91-45DE-96D9-B13C7EB74F7D}" destId="{C689A45D-C88D-475D-81D3-B9E4D3C38E96}" srcOrd="1" destOrd="0" parTransId="{D6A94729-57C3-4CAB-B171-1E463FF45B6D}" sibTransId="{B6E32EC3-25DC-4C6F-B9CC-9435616F0684}"/>
    <dgm:cxn modelId="{11CB00AE-C829-4337-8038-3D4500CC35FF}" type="presOf" srcId="{274B3524-9193-4EC1-B62D-259C16D22367}" destId="{46CAC45E-AFDB-4598-B069-707E145E042F}" srcOrd="0" destOrd="0" presId="urn:microsoft.com/office/officeart/2005/8/layout/hierarchy2"/>
    <dgm:cxn modelId="{8C7A84B4-E1A2-48BB-91F3-FC36B7FAAF2A}" srcId="{274B3524-9193-4EC1-B62D-259C16D22367}" destId="{0739AC6B-4125-4806-9822-E0BA54557E86}" srcOrd="0" destOrd="0" parTransId="{0772A643-981B-45E7-B707-90F0142CC328}" sibTransId="{E450FF92-2A3F-46AF-8062-180EE8E393F4}"/>
    <dgm:cxn modelId="{46089CB6-2EF2-495F-985B-82E5994205A0}" type="presOf" srcId="{D6A94729-57C3-4CAB-B171-1E463FF45B6D}" destId="{9883CC58-E30C-46C5-AEBD-E1218BE857FA}" srcOrd="0" destOrd="0" presId="urn:microsoft.com/office/officeart/2005/8/layout/hierarchy2"/>
    <dgm:cxn modelId="{495854B9-C84D-4952-AB9E-667C7ACEECFC}" type="presOf" srcId="{9319E266-3D19-4DFD-BB64-7E5C9BA1DF57}" destId="{62C85684-FA9A-47D7-B298-5078584F12CF}" srcOrd="1" destOrd="0" presId="urn:microsoft.com/office/officeart/2005/8/layout/hierarchy2"/>
    <dgm:cxn modelId="{0B6213D2-3A77-436C-88EB-0BA2C61E3FA5}" type="presOf" srcId="{9319E266-3D19-4DFD-BB64-7E5C9BA1DF57}" destId="{7580389B-E55F-4072-8177-1C09C97E8188}" srcOrd="0" destOrd="0" presId="urn:microsoft.com/office/officeart/2005/8/layout/hierarchy2"/>
    <dgm:cxn modelId="{BECD9FD7-0C1C-469C-BCB1-2D0C18368524}" type="presOf" srcId="{C689A45D-C88D-475D-81D3-B9E4D3C38E96}" destId="{E3CEE8B7-DB99-46F5-9D14-F00A47395624}" srcOrd="0" destOrd="0" presId="urn:microsoft.com/office/officeart/2005/8/layout/hierarchy2"/>
    <dgm:cxn modelId="{7FAC3EDB-FB22-432A-903E-72BA420DE7A7}" type="presOf" srcId="{E6F9FCE0-3B83-493E-A504-CD75AE676DFE}" destId="{20C450DA-0183-4AE6-968F-CD1F64FE06E1}" srcOrd="0" destOrd="0" presId="urn:microsoft.com/office/officeart/2005/8/layout/hierarchy2"/>
    <dgm:cxn modelId="{B84D03E3-36FD-4AA5-A78F-F42027BF529B}" srcId="{C50F07C1-439A-4468-AE0F-9324182C76C4}" destId="{274B3524-9193-4EC1-B62D-259C16D22367}" srcOrd="0" destOrd="0" parTransId="{9319E266-3D19-4DFD-BB64-7E5C9BA1DF57}" sibTransId="{13C9666A-B5D9-48B4-A40B-4DF8795F11D5}"/>
    <dgm:cxn modelId="{87D315E5-B03F-4177-8AAB-CD0908ED3AFC}" type="presOf" srcId="{57966540-EE91-45DE-96D9-B13C7EB74F7D}" destId="{1E001DE9-3B7F-45E3-9616-1C19723DB1C9}" srcOrd="0" destOrd="0" presId="urn:microsoft.com/office/officeart/2005/8/layout/hierarchy2"/>
    <dgm:cxn modelId="{EB7FB2F7-1904-456D-A2A0-2AB636C54A91}" type="presOf" srcId="{8A10EB28-2EF8-48E0-89F8-108EC5A6BF7F}" destId="{982B98A2-2047-4E64-B37C-D212AF309807}" srcOrd="1" destOrd="0" presId="urn:microsoft.com/office/officeart/2005/8/layout/hierarchy2"/>
    <dgm:cxn modelId="{20CFB6FD-DFA8-4C30-8836-C5B35E2E723E}" type="presOf" srcId="{B94653EF-4818-4BA3-801E-D8B6DB9665E9}" destId="{0BC63E5D-46D7-41F3-B147-51F1F48C201F}" srcOrd="1" destOrd="0" presId="urn:microsoft.com/office/officeart/2005/8/layout/hierarchy2"/>
    <dgm:cxn modelId="{247B1CAE-A18F-4756-AE7F-A8D9555955BA}" type="presParOf" srcId="{20C450DA-0183-4AE6-968F-CD1F64FE06E1}" destId="{B5916985-702C-4500-BCC3-DB7F48FEDECA}" srcOrd="0" destOrd="0" presId="urn:microsoft.com/office/officeart/2005/8/layout/hierarchy2"/>
    <dgm:cxn modelId="{AFB3A0B9-A7DD-4488-9F60-3DAFA59687DD}" type="presParOf" srcId="{B5916985-702C-4500-BCC3-DB7F48FEDECA}" destId="{8CD1AD3F-E0A9-4D4E-AEFA-21F28E82155A}" srcOrd="0" destOrd="0" presId="urn:microsoft.com/office/officeart/2005/8/layout/hierarchy2"/>
    <dgm:cxn modelId="{D08D64F0-F57B-4AED-ADD4-5915DC8FF019}" type="presParOf" srcId="{B5916985-702C-4500-BCC3-DB7F48FEDECA}" destId="{5299D74D-5BCA-4391-9BC3-B3F466768714}" srcOrd="1" destOrd="0" presId="urn:microsoft.com/office/officeart/2005/8/layout/hierarchy2"/>
    <dgm:cxn modelId="{5E409FD2-F602-4AB3-BA4E-9569FF5CCBFF}" type="presParOf" srcId="{5299D74D-5BCA-4391-9BC3-B3F466768714}" destId="{7580389B-E55F-4072-8177-1C09C97E8188}" srcOrd="0" destOrd="0" presId="urn:microsoft.com/office/officeart/2005/8/layout/hierarchy2"/>
    <dgm:cxn modelId="{B01AE91B-994A-4141-A979-06FF99F94FB2}" type="presParOf" srcId="{7580389B-E55F-4072-8177-1C09C97E8188}" destId="{62C85684-FA9A-47D7-B298-5078584F12CF}" srcOrd="0" destOrd="0" presId="urn:microsoft.com/office/officeart/2005/8/layout/hierarchy2"/>
    <dgm:cxn modelId="{56D72DD3-0297-4269-B915-0A3ACB6AE6CB}" type="presParOf" srcId="{5299D74D-5BCA-4391-9BC3-B3F466768714}" destId="{0899ECD7-4F5E-43D4-9302-370BF7247D6B}" srcOrd="1" destOrd="0" presId="urn:microsoft.com/office/officeart/2005/8/layout/hierarchy2"/>
    <dgm:cxn modelId="{148E0948-E8CC-446E-8B5B-1AA0EC072FFB}" type="presParOf" srcId="{0899ECD7-4F5E-43D4-9302-370BF7247D6B}" destId="{46CAC45E-AFDB-4598-B069-707E145E042F}" srcOrd="0" destOrd="0" presId="urn:microsoft.com/office/officeart/2005/8/layout/hierarchy2"/>
    <dgm:cxn modelId="{37DAF081-F210-42A5-9B22-7C841DCCFE90}" type="presParOf" srcId="{0899ECD7-4F5E-43D4-9302-370BF7247D6B}" destId="{E00071A5-FB76-43BC-A055-3DE401CCF83E}" srcOrd="1" destOrd="0" presId="urn:microsoft.com/office/officeart/2005/8/layout/hierarchy2"/>
    <dgm:cxn modelId="{1598C810-D93A-44B0-BC08-A0068C739101}" type="presParOf" srcId="{E00071A5-FB76-43BC-A055-3DE401CCF83E}" destId="{0F142ADE-31DA-4259-A446-2C2A732D1CBA}" srcOrd="0" destOrd="0" presId="urn:microsoft.com/office/officeart/2005/8/layout/hierarchy2"/>
    <dgm:cxn modelId="{8D6E244E-506B-40AA-8D8E-39C8E73ED27F}" type="presParOf" srcId="{0F142ADE-31DA-4259-A446-2C2A732D1CBA}" destId="{56DA95FC-761C-43D9-9027-3C9C99557243}" srcOrd="0" destOrd="0" presId="urn:microsoft.com/office/officeart/2005/8/layout/hierarchy2"/>
    <dgm:cxn modelId="{72884234-5930-4739-BBA6-DF293600FD7B}" type="presParOf" srcId="{E00071A5-FB76-43BC-A055-3DE401CCF83E}" destId="{4DC5A7A7-D92E-4E36-BD88-20AF36C15F02}" srcOrd="1" destOrd="0" presId="urn:microsoft.com/office/officeart/2005/8/layout/hierarchy2"/>
    <dgm:cxn modelId="{D66FD816-DC88-43D0-8A03-072001FB6A75}" type="presParOf" srcId="{4DC5A7A7-D92E-4E36-BD88-20AF36C15F02}" destId="{323FB865-596C-4B48-8803-C65229F34BEA}" srcOrd="0" destOrd="0" presId="urn:microsoft.com/office/officeart/2005/8/layout/hierarchy2"/>
    <dgm:cxn modelId="{11006B88-E54D-4387-A3CD-2324A5F48020}" type="presParOf" srcId="{4DC5A7A7-D92E-4E36-BD88-20AF36C15F02}" destId="{7E06DEBC-81BB-4CA1-8B43-5EE77BDC397B}" srcOrd="1" destOrd="0" presId="urn:microsoft.com/office/officeart/2005/8/layout/hierarchy2"/>
    <dgm:cxn modelId="{0C24BC5C-B473-4583-923B-F88702DA80CB}" type="presParOf" srcId="{E00071A5-FB76-43BC-A055-3DE401CCF83E}" destId="{CFCDB00A-1C9C-43B1-93E6-F5543B2AB9E1}" srcOrd="2" destOrd="0" presId="urn:microsoft.com/office/officeart/2005/8/layout/hierarchy2"/>
    <dgm:cxn modelId="{7A7390D8-2199-4EE4-A412-493C28E87769}" type="presParOf" srcId="{CFCDB00A-1C9C-43B1-93E6-F5543B2AB9E1}" destId="{0BC63E5D-46D7-41F3-B147-51F1F48C201F}" srcOrd="0" destOrd="0" presId="urn:microsoft.com/office/officeart/2005/8/layout/hierarchy2"/>
    <dgm:cxn modelId="{D66FC23D-C25E-4136-8A05-8387813B71BE}" type="presParOf" srcId="{E00071A5-FB76-43BC-A055-3DE401CCF83E}" destId="{A56755D9-1D77-4E0F-8F61-497CEDF92B2F}" srcOrd="3" destOrd="0" presId="urn:microsoft.com/office/officeart/2005/8/layout/hierarchy2"/>
    <dgm:cxn modelId="{C07DC242-E6D2-4772-ADBB-F908883D138D}" type="presParOf" srcId="{A56755D9-1D77-4E0F-8F61-497CEDF92B2F}" destId="{E9105F3E-7CBA-46BB-81E1-A06D98D1CEAE}" srcOrd="0" destOrd="0" presId="urn:microsoft.com/office/officeart/2005/8/layout/hierarchy2"/>
    <dgm:cxn modelId="{EB1603E9-2DAD-41E3-904F-F360DE263429}" type="presParOf" srcId="{A56755D9-1D77-4E0F-8F61-497CEDF92B2F}" destId="{AC4D2DB4-02F0-4515-B233-AC5258E591C1}" srcOrd="1" destOrd="0" presId="urn:microsoft.com/office/officeart/2005/8/layout/hierarchy2"/>
    <dgm:cxn modelId="{3504ABE6-5DCF-415D-AB5E-34627953C7BE}" type="presParOf" srcId="{5299D74D-5BCA-4391-9BC3-B3F466768714}" destId="{45EF50AE-E42A-4B0D-8B53-7CF6A9C9D3B2}" srcOrd="2" destOrd="0" presId="urn:microsoft.com/office/officeart/2005/8/layout/hierarchy2"/>
    <dgm:cxn modelId="{1B061AAD-8064-49C7-95C8-118F3A164848}" type="presParOf" srcId="{45EF50AE-E42A-4B0D-8B53-7CF6A9C9D3B2}" destId="{982B98A2-2047-4E64-B37C-D212AF309807}" srcOrd="0" destOrd="0" presId="urn:microsoft.com/office/officeart/2005/8/layout/hierarchy2"/>
    <dgm:cxn modelId="{07189BBE-E45B-4E46-A4D9-31AEDAA55F90}" type="presParOf" srcId="{5299D74D-5BCA-4391-9BC3-B3F466768714}" destId="{AA620195-2D32-4675-B6D2-C84652112D58}" srcOrd="3" destOrd="0" presId="urn:microsoft.com/office/officeart/2005/8/layout/hierarchy2"/>
    <dgm:cxn modelId="{1E248016-FE3D-4981-876F-3713781944CC}" type="presParOf" srcId="{AA620195-2D32-4675-B6D2-C84652112D58}" destId="{1E001DE9-3B7F-45E3-9616-1C19723DB1C9}" srcOrd="0" destOrd="0" presId="urn:microsoft.com/office/officeart/2005/8/layout/hierarchy2"/>
    <dgm:cxn modelId="{778A6382-BCDF-4A2D-8D24-9506754AC208}" type="presParOf" srcId="{AA620195-2D32-4675-B6D2-C84652112D58}" destId="{1FCB5537-D29F-4CFF-8C20-180F730AEF76}" srcOrd="1" destOrd="0" presId="urn:microsoft.com/office/officeart/2005/8/layout/hierarchy2"/>
    <dgm:cxn modelId="{4A5067B6-ED71-42DC-B2DB-038E0B1DC941}" type="presParOf" srcId="{1FCB5537-D29F-4CFF-8C20-180F730AEF76}" destId="{5AAE22CD-E81C-4729-88CA-978FC1B3CFD3}" srcOrd="0" destOrd="0" presId="urn:microsoft.com/office/officeart/2005/8/layout/hierarchy2"/>
    <dgm:cxn modelId="{756A6592-AD2F-44EF-9DDB-C41490236624}" type="presParOf" srcId="{5AAE22CD-E81C-4729-88CA-978FC1B3CFD3}" destId="{D41350B0-EAE9-4FD6-9F54-D23F58061B4D}" srcOrd="0" destOrd="0" presId="urn:microsoft.com/office/officeart/2005/8/layout/hierarchy2"/>
    <dgm:cxn modelId="{08D0E408-716D-4937-BF7E-D368D275F744}" type="presParOf" srcId="{1FCB5537-D29F-4CFF-8C20-180F730AEF76}" destId="{87D74EBD-8C7F-4F5F-91B9-B5DF2F098D1A}" srcOrd="1" destOrd="0" presId="urn:microsoft.com/office/officeart/2005/8/layout/hierarchy2"/>
    <dgm:cxn modelId="{E14BD5E4-FFBA-4B9E-A7AE-B7B6819CE04E}" type="presParOf" srcId="{87D74EBD-8C7F-4F5F-91B9-B5DF2F098D1A}" destId="{71DBCA5B-A814-4644-AE3B-B11A4F969CFD}" srcOrd="0" destOrd="0" presId="urn:microsoft.com/office/officeart/2005/8/layout/hierarchy2"/>
    <dgm:cxn modelId="{E2C6C073-4230-40A1-87D0-93611C93A328}" type="presParOf" srcId="{87D74EBD-8C7F-4F5F-91B9-B5DF2F098D1A}" destId="{17AD2AA5-4232-4F2F-BA2E-0DAECD12FB95}" srcOrd="1" destOrd="0" presId="urn:microsoft.com/office/officeart/2005/8/layout/hierarchy2"/>
    <dgm:cxn modelId="{719F83EE-9358-44D4-B763-88371AD012A1}" type="presParOf" srcId="{1FCB5537-D29F-4CFF-8C20-180F730AEF76}" destId="{9883CC58-E30C-46C5-AEBD-E1218BE857FA}" srcOrd="2" destOrd="0" presId="urn:microsoft.com/office/officeart/2005/8/layout/hierarchy2"/>
    <dgm:cxn modelId="{A6B3505A-C8A5-4D81-ACC9-1BBEEA031502}" type="presParOf" srcId="{9883CC58-E30C-46C5-AEBD-E1218BE857FA}" destId="{A3F57834-68EC-4DB5-A228-0BC8DBEE3464}" srcOrd="0" destOrd="0" presId="urn:microsoft.com/office/officeart/2005/8/layout/hierarchy2"/>
    <dgm:cxn modelId="{86ECB9F5-9C2C-496A-9B78-14457D622DCF}" type="presParOf" srcId="{1FCB5537-D29F-4CFF-8C20-180F730AEF76}" destId="{3D20FC03-8855-4DFA-A238-CF6E2DFAD854}" srcOrd="3" destOrd="0" presId="urn:microsoft.com/office/officeart/2005/8/layout/hierarchy2"/>
    <dgm:cxn modelId="{B11622F2-6F01-4E97-9C26-AE2FB4C3376D}" type="presParOf" srcId="{3D20FC03-8855-4DFA-A238-CF6E2DFAD854}" destId="{E3CEE8B7-DB99-46F5-9D14-F00A47395624}" srcOrd="0" destOrd="0" presId="urn:microsoft.com/office/officeart/2005/8/layout/hierarchy2"/>
    <dgm:cxn modelId="{D42C2924-A290-4BE1-ABB1-491C2EDEF008}" type="presParOf" srcId="{3D20FC03-8855-4DFA-A238-CF6E2DFAD854}" destId="{DFAD159E-A402-49C9-971B-1B9D8DEFCF8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1175A-DE56-4E17-B507-627CE2CE0AFE}"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en-US"/>
        </a:p>
      </dgm:t>
    </dgm:pt>
    <dgm:pt modelId="{70CEDC80-578B-4229-84C4-D37BB8A45880}">
      <dgm:prSet phldrT="[Text]"/>
      <dgm:spPr/>
      <dgm:t>
        <a:bodyPr/>
        <a:lstStyle/>
        <a:p>
          <a:r>
            <a:rPr lang="mn-MN" dirty="0"/>
            <a:t>Хөрөнгө оруулалтын байдлаар ангилах</a:t>
          </a:r>
          <a:endParaRPr lang="en-US" dirty="0"/>
        </a:p>
      </dgm:t>
    </dgm:pt>
    <dgm:pt modelId="{9E7E5E5F-447C-4B55-853B-9B9F6ABCEC76}" type="parTrans" cxnId="{530B30B5-DFF9-4531-A518-46DD06D04F80}">
      <dgm:prSet/>
      <dgm:spPr/>
      <dgm:t>
        <a:bodyPr/>
        <a:lstStyle/>
        <a:p>
          <a:endParaRPr lang="en-US"/>
        </a:p>
      </dgm:t>
    </dgm:pt>
    <dgm:pt modelId="{BF85C801-777E-4C33-BB9F-1825EB030AA7}" type="sibTrans" cxnId="{530B30B5-DFF9-4531-A518-46DD06D04F80}">
      <dgm:prSet/>
      <dgm:spPr/>
      <dgm:t>
        <a:bodyPr/>
        <a:lstStyle/>
        <a:p>
          <a:endParaRPr lang="en-US"/>
        </a:p>
      </dgm:t>
    </dgm:pt>
    <dgm:pt modelId="{C0D98818-D449-46B2-95A7-F3FDBE552326}">
      <dgm:prSet phldrT="[Text]"/>
      <dgm:spPr/>
      <dgm:t>
        <a:bodyPr/>
        <a:lstStyle/>
        <a:p>
          <a:r>
            <a:rPr lang="mn-MN" dirty="0"/>
            <a:t>Дотоод</a:t>
          </a:r>
          <a:endParaRPr lang="en-US" dirty="0"/>
        </a:p>
      </dgm:t>
    </dgm:pt>
    <dgm:pt modelId="{59FF8484-EF86-41B5-AA7D-6715EFE171BA}" type="parTrans" cxnId="{4C16D68C-39E3-4D6E-9984-E6198F647CB8}">
      <dgm:prSet/>
      <dgm:spPr/>
      <dgm:t>
        <a:bodyPr/>
        <a:lstStyle/>
        <a:p>
          <a:endParaRPr lang="en-US"/>
        </a:p>
      </dgm:t>
    </dgm:pt>
    <dgm:pt modelId="{9807B247-5D63-427A-8F92-B3663CB31C37}" type="sibTrans" cxnId="{4C16D68C-39E3-4D6E-9984-E6198F647CB8}">
      <dgm:prSet/>
      <dgm:spPr/>
      <dgm:t>
        <a:bodyPr/>
        <a:lstStyle/>
        <a:p>
          <a:endParaRPr lang="en-US"/>
        </a:p>
      </dgm:t>
    </dgm:pt>
    <dgm:pt modelId="{83ADE235-A7C7-47D1-AA4E-474C17E73E6C}">
      <dgm:prSet phldrT="[Text]"/>
      <dgm:spPr/>
      <dgm:t>
        <a:bodyPr/>
        <a:lstStyle/>
        <a:p>
          <a:r>
            <a:rPr lang="mn-MN"/>
            <a:t>ТӨААН 6</a:t>
          </a:r>
          <a:endParaRPr lang="en-US" dirty="0"/>
        </a:p>
      </dgm:t>
    </dgm:pt>
    <dgm:pt modelId="{B7839A15-7FD7-4514-94B9-E105D69AE5E9}" type="parTrans" cxnId="{0E9755B7-F8D6-437C-B4CC-F5DB2C4834B3}">
      <dgm:prSet/>
      <dgm:spPr/>
      <dgm:t>
        <a:bodyPr/>
        <a:lstStyle/>
        <a:p>
          <a:endParaRPr lang="en-US"/>
        </a:p>
      </dgm:t>
    </dgm:pt>
    <dgm:pt modelId="{97AC8D17-F1FB-42E9-A787-79C4E71F1A88}" type="sibTrans" cxnId="{0E9755B7-F8D6-437C-B4CC-F5DB2C4834B3}">
      <dgm:prSet/>
      <dgm:spPr/>
      <dgm:t>
        <a:bodyPr/>
        <a:lstStyle/>
        <a:p>
          <a:endParaRPr lang="en-US"/>
        </a:p>
      </dgm:t>
    </dgm:pt>
    <dgm:pt modelId="{6AE4FCA1-EB2E-48A8-94E3-48A81436588D}">
      <dgm:prSet phldrT="[Text]"/>
      <dgm:spPr/>
      <dgm:t>
        <a:bodyPr/>
        <a:lstStyle/>
        <a:p>
          <a:r>
            <a:rPr lang="mn-MN" dirty="0"/>
            <a:t>Орон нутгийн өмчит </a:t>
          </a:r>
          <a:r>
            <a:rPr lang="mn-MN"/>
            <a:t>ААН 3</a:t>
          </a:r>
          <a:endParaRPr lang="en-US" dirty="0"/>
        </a:p>
      </dgm:t>
    </dgm:pt>
    <dgm:pt modelId="{A3C0D4A4-39FA-440F-A821-57A42CDEAF50}" type="parTrans" cxnId="{9BF10BF4-9FD4-4746-A2EE-4A9921C638B3}">
      <dgm:prSet/>
      <dgm:spPr/>
      <dgm:t>
        <a:bodyPr/>
        <a:lstStyle/>
        <a:p>
          <a:endParaRPr lang="en-US"/>
        </a:p>
      </dgm:t>
    </dgm:pt>
    <dgm:pt modelId="{A920B393-B9D5-44A4-93F9-426E956BB229}" type="sibTrans" cxnId="{9BF10BF4-9FD4-4746-A2EE-4A9921C638B3}">
      <dgm:prSet/>
      <dgm:spPr/>
      <dgm:t>
        <a:bodyPr/>
        <a:lstStyle/>
        <a:p>
          <a:endParaRPr lang="en-US"/>
        </a:p>
      </dgm:t>
    </dgm:pt>
    <dgm:pt modelId="{ED4681E2-36E2-4B5F-93B4-9C12AD7F008A}">
      <dgm:prSet phldrT="[Text]"/>
      <dgm:spPr>
        <a:solidFill>
          <a:srgbClr val="7030A0"/>
        </a:solidFill>
      </dgm:spPr>
      <dgm:t>
        <a:bodyPr/>
        <a:lstStyle/>
        <a:p>
          <a:r>
            <a:rPr lang="mn-MN" dirty="0"/>
            <a:t>Гадаад</a:t>
          </a:r>
          <a:endParaRPr lang="en-US" dirty="0"/>
        </a:p>
      </dgm:t>
    </dgm:pt>
    <dgm:pt modelId="{5ABBCCDC-E477-4837-B9FA-D484BE0A34A9}" type="parTrans" cxnId="{C8D47106-3521-4898-B450-C8C6F35B1A1F}">
      <dgm:prSet/>
      <dgm:spPr/>
      <dgm:t>
        <a:bodyPr/>
        <a:lstStyle/>
        <a:p>
          <a:endParaRPr lang="en-US"/>
        </a:p>
      </dgm:t>
    </dgm:pt>
    <dgm:pt modelId="{F932EFE1-BA6C-42A5-BDC3-B33819B4175F}" type="sibTrans" cxnId="{C8D47106-3521-4898-B450-C8C6F35B1A1F}">
      <dgm:prSet/>
      <dgm:spPr/>
      <dgm:t>
        <a:bodyPr/>
        <a:lstStyle/>
        <a:p>
          <a:endParaRPr lang="en-US"/>
        </a:p>
      </dgm:t>
    </dgm:pt>
    <dgm:pt modelId="{3934731E-B652-4499-B0BE-E98AC015B7BE}">
      <dgm:prSet phldrT="[Text]" custT="1"/>
      <dgm:spPr>
        <a:solidFill>
          <a:srgbClr val="7030A0"/>
        </a:solidFill>
      </dgm:spPr>
      <dgm:t>
        <a:bodyPr/>
        <a:lstStyle/>
        <a:p>
          <a:r>
            <a:rPr lang="mn-MN" sz="2000" b="1" dirty="0"/>
            <a:t>Нээлттэй 23</a:t>
          </a:r>
          <a:endParaRPr lang="en-US" sz="2000" b="1" dirty="0"/>
        </a:p>
      </dgm:t>
    </dgm:pt>
    <dgm:pt modelId="{B4879676-7C34-4AA9-A0AE-A271D7D01B84}" type="parTrans" cxnId="{9470F9B6-D61D-43DD-A71F-1FE9E10D26B8}">
      <dgm:prSet/>
      <dgm:spPr/>
      <dgm:t>
        <a:bodyPr/>
        <a:lstStyle/>
        <a:p>
          <a:endParaRPr lang="en-US"/>
        </a:p>
      </dgm:t>
    </dgm:pt>
    <dgm:pt modelId="{F0CC48CC-DD48-4EF4-BD7F-6520847727CB}" type="sibTrans" cxnId="{9470F9B6-D61D-43DD-A71F-1FE9E10D26B8}">
      <dgm:prSet/>
      <dgm:spPr/>
      <dgm:t>
        <a:bodyPr/>
        <a:lstStyle/>
        <a:p>
          <a:endParaRPr lang="en-US"/>
        </a:p>
      </dgm:t>
    </dgm:pt>
    <dgm:pt modelId="{C2E290AE-E354-4617-825F-2D3DA1C7EE8A}">
      <dgm:prSet phldrT="[Text]"/>
      <dgm:spPr/>
      <dgm:t>
        <a:bodyPr/>
        <a:lstStyle/>
        <a:p>
          <a:r>
            <a:rPr lang="mn-MN" dirty="0"/>
            <a:t>ХХК 15</a:t>
          </a:r>
          <a:endParaRPr lang="en-US" dirty="0"/>
        </a:p>
      </dgm:t>
    </dgm:pt>
    <dgm:pt modelId="{B0C841E6-ED78-4973-932B-48FAF607A92D}" type="parTrans" cxnId="{26594DC6-7372-4EB1-866A-E0AF1C0C544A}">
      <dgm:prSet/>
      <dgm:spPr/>
      <dgm:t>
        <a:bodyPr/>
        <a:lstStyle/>
        <a:p>
          <a:endParaRPr lang="en-US"/>
        </a:p>
      </dgm:t>
    </dgm:pt>
    <dgm:pt modelId="{0BFD1CA5-CAF5-4B8D-ABCE-94C45E10B60D}" type="sibTrans" cxnId="{26594DC6-7372-4EB1-866A-E0AF1C0C544A}">
      <dgm:prSet/>
      <dgm:spPr/>
      <dgm:t>
        <a:bodyPr/>
        <a:lstStyle/>
        <a:p>
          <a:endParaRPr lang="en-US"/>
        </a:p>
      </dgm:t>
    </dgm:pt>
    <dgm:pt modelId="{DF9E43D0-848F-4E1E-9629-CC4E41A1CF7B}">
      <dgm:prSet phldrT="[Text]"/>
      <dgm:spPr/>
      <dgm:t>
        <a:bodyPr/>
        <a:lstStyle/>
        <a:p>
          <a:r>
            <a:rPr lang="mn-MN" dirty="0"/>
            <a:t>ХК 3</a:t>
          </a:r>
          <a:endParaRPr lang="en-US" dirty="0"/>
        </a:p>
      </dgm:t>
    </dgm:pt>
    <dgm:pt modelId="{BC72DC16-4558-4078-A907-19027DA0D834}" type="parTrans" cxnId="{0617ADB8-9BFE-4655-A647-12FC866194B5}">
      <dgm:prSet/>
      <dgm:spPr/>
      <dgm:t>
        <a:bodyPr/>
        <a:lstStyle/>
        <a:p>
          <a:endParaRPr lang="en-US"/>
        </a:p>
      </dgm:t>
    </dgm:pt>
    <dgm:pt modelId="{F0E2AE99-AECA-4812-A52B-E104B831D466}" type="sibTrans" cxnId="{0617ADB8-9BFE-4655-A647-12FC866194B5}">
      <dgm:prSet/>
      <dgm:spPr/>
      <dgm:t>
        <a:bodyPr/>
        <a:lstStyle/>
        <a:p>
          <a:endParaRPr lang="en-US"/>
        </a:p>
      </dgm:t>
    </dgm:pt>
    <dgm:pt modelId="{5E7D08CA-5201-4D9A-B01F-FCD88B1B690A}">
      <dgm:prSet phldrT="[Text]"/>
      <dgm:spPr/>
      <dgm:t>
        <a:bodyPr/>
        <a:lstStyle/>
        <a:p>
          <a:r>
            <a:rPr lang="mn-MN" dirty="0"/>
            <a:t>ТББ 2</a:t>
          </a:r>
          <a:endParaRPr lang="en-US" dirty="0"/>
        </a:p>
      </dgm:t>
    </dgm:pt>
    <dgm:pt modelId="{FFB815B0-FBA8-4E07-B5AC-A38999E169FB}" type="parTrans" cxnId="{FB0C2034-CA8C-478E-892B-81C55900E178}">
      <dgm:prSet/>
      <dgm:spPr/>
      <dgm:t>
        <a:bodyPr/>
        <a:lstStyle/>
        <a:p>
          <a:endParaRPr lang="en-US"/>
        </a:p>
      </dgm:t>
    </dgm:pt>
    <dgm:pt modelId="{8F96EB9A-B5A5-4D61-B117-96E07F8F9093}" type="sibTrans" cxnId="{FB0C2034-CA8C-478E-892B-81C55900E178}">
      <dgm:prSet/>
      <dgm:spPr/>
      <dgm:t>
        <a:bodyPr/>
        <a:lstStyle/>
        <a:p>
          <a:endParaRPr lang="en-US"/>
        </a:p>
      </dgm:t>
    </dgm:pt>
    <dgm:pt modelId="{014BFE78-EB62-4920-898D-B185F7EACAE7}">
      <dgm:prSet phldrT="[Text]" custT="1"/>
      <dgm:spPr>
        <a:solidFill>
          <a:srgbClr val="7030A0"/>
        </a:solidFill>
      </dgm:spPr>
      <dgm:t>
        <a:bodyPr/>
        <a:lstStyle/>
        <a:p>
          <a:r>
            <a:rPr lang="mn-MN" sz="2000" b="1" dirty="0"/>
            <a:t>Хаалттай 30</a:t>
          </a:r>
          <a:endParaRPr lang="en-US" sz="2000" b="1" dirty="0"/>
        </a:p>
      </dgm:t>
    </dgm:pt>
    <dgm:pt modelId="{16FE48CC-A282-4227-89B8-08004FDD9265}" type="parTrans" cxnId="{0CC7E91A-FC02-4016-B18A-36B69B1EA728}">
      <dgm:prSet/>
      <dgm:spPr/>
      <dgm:t>
        <a:bodyPr/>
        <a:lstStyle/>
        <a:p>
          <a:endParaRPr lang="en-US"/>
        </a:p>
      </dgm:t>
    </dgm:pt>
    <dgm:pt modelId="{0245B04C-F300-41C6-BA3F-F059EC2CD37F}" type="sibTrans" cxnId="{0CC7E91A-FC02-4016-B18A-36B69B1EA728}">
      <dgm:prSet/>
      <dgm:spPr/>
      <dgm:t>
        <a:bodyPr/>
        <a:lstStyle/>
        <a:p>
          <a:endParaRPr lang="en-US"/>
        </a:p>
      </dgm:t>
    </dgm:pt>
    <dgm:pt modelId="{5F09260C-EC31-49FE-A526-24DA3DDC0C73}">
      <dgm:prSet phldrT="[Text]"/>
      <dgm:spPr>
        <a:solidFill>
          <a:srgbClr val="CC00FF"/>
        </a:solidFill>
      </dgm:spPr>
      <dgm:t>
        <a:bodyPr/>
        <a:lstStyle/>
        <a:p>
          <a:r>
            <a:rPr lang="mn-MN" dirty="0"/>
            <a:t>Торонто 7</a:t>
          </a:r>
          <a:endParaRPr lang="en-US" dirty="0"/>
        </a:p>
      </dgm:t>
    </dgm:pt>
    <dgm:pt modelId="{20A19915-8AD6-4C6A-8933-3460CBE50F85}" type="parTrans" cxnId="{393A8438-CF88-4596-8F6D-0228411F6696}">
      <dgm:prSet/>
      <dgm:spPr/>
      <dgm:t>
        <a:bodyPr/>
        <a:lstStyle/>
        <a:p>
          <a:endParaRPr lang="en-US"/>
        </a:p>
      </dgm:t>
    </dgm:pt>
    <dgm:pt modelId="{E647E3D3-DC07-4C77-AF5D-35A762E9A191}" type="sibTrans" cxnId="{393A8438-CF88-4596-8F6D-0228411F6696}">
      <dgm:prSet/>
      <dgm:spPr/>
      <dgm:t>
        <a:bodyPr/>
        <a:lstStyle/>
        <a:p>
          <a:endParaRPr lang="en-US"/>
        </a:p>
      </dgm:t>
    </dgm:pt>
    <dgm:pt modelId="{3FB4ED51-FC41-4870-B31F-F5B58D763B57}">
      <dgm:prSet phldrT="[Text]"/>
      <dgm:spPr>
        <a:solidFill>
          <a:srgbClr val="CC00FF"/>
        </a:solidFill>
      </dgm:spPr>
      <dgm:t>
        <a:bodyPr/>
        <a:lstStyle/>
        <a:p>
          <a:r>
            <a:rPr lang="mn-MN" dirty="0"/>
            <a:t>Австрали 6</a:t>
          </a:r>
          <a:endParaRPr lang="en-US" dirty="0"/>
        </a:p>
      </dgm:t>
    </dgm:pt>
    <dgm:pt modelId="{1902A9D1-F294-45F1-B3D2-61AA8279F284}" type="parTrans" cxnId="{90D7FC48-4BA0-4539-B985-A18FD00574E5}">
      <dgm:prSet/>
      <dgm:spPr/>
      <dgm:t>
        <a:bodyPr/>
        <a:lstStyle/>
        <a:p>
          <a:endParaRPr lang="en-US"/>
        </a:p>
      </dgm:t>
    </dgm:pt>
    <dgm:pt modelId="{4AF8E653-098F-4871-AA61-6363B32297BB}" type="sibTrans" cxnId="{90D7FC48-4BA0-4539-B985-A18FD00574E5}">
      <dgm:prSet/>
      <dgm:spPr/>
      <dgm:t>
        <a:bodyPr/>
        <a:lstStyle/>
        <a:p>
          <a:endParaRPr lang="en-US"/>
        </a:p>
      </dgm:t>
    </dgm:pt>
    <dgm:pt modelId="{AE0E87B9-58F0-49C3-AAF7-EB1DDE5128E2}">
      <dgm:prSet phldrT="[Text]"/>
      <dgm:spPr>
        <a:solidFill>
          <a:srgbClr val="CC00FF"/>
        </a:solidFill>
      </dgm:spPr>
      <dgm:t>
        <a:bodyPr/>
        <a:lstStyle/>
        <a:p>
          <a:r>
            <a:rPr lang="mn-MN" dirty="0"/>
            <a:t>Хонг Конг 4</a:t>
          </a:r>
          <a:endParaRPr lang="en-US" dirty="0"/>
        </a:p>
      </dgm:t>
    </dgm:pt>
    <dgm:pt modelId="{A3621E7A-EC81-4AAC-9208-2612DEDAC5E7}" type="parTrans" cxnId="{8CE47B1E-EE16-4F92-972F-D851A181496F}">
      <dgm:prSet/>
      <dgm:spPr/>
      <dgm:t>
        <a:bodyPr/>
        <a:lstStyle/>
        <a:p>
          <a:endParaRPr lang="en-US"/>
        </a:p>
      </dgm:t>
    </dgm:pt>
    <dgm:pt modelId="{1C3FE938-B23C-4F64-BEE5-DEA86D6B95D7}" type="sibTrans" cxnId="{8CE47B1E-EE16-4F92-972F-D851A181496F}">
      <dgm:prSet/>
      <dgm:spPr/>
      <dgm:t>
        <a:bodyPr/>
        <a:lstStyle/>
        <a:p>
          <a:endParaRPr lang="en-US"/>
        </a:p>
      </dgm:t>
    </dgm:pt>
    <dgm:pt modelId="{8D528C82-CFD0-43E0-918C-FAEE25B8DACA}">
      <dgm:prSet phldrT="[Text]"/>
      <dgm:spPr>
        <a:solidFill>
          <a:srgbClr val="CC00FF"/>
        </a:solidFill>
      </dgm:spPr>
      <dgm:t>
        <a:bodyPr/>
        <a:lstStyle/>
        <a:p>
          <a:r>
            <a:rPr lang="mn-MN" dirty="0"/>
            <a:t>Лондон 3</a:t>
          </a:r>
          <a:endParaRPr lang="en-US" dirty="0"/>
        </a:p>
      </dgm:t>
    </dgm:pt>
    <dgm:pt modelId="{A35F7E22-5387-4EBB-BFCB-2E55ADA0924E}" type="parTrans" cxnId="{4BF427C0-6974-4E98-9388-21E70922113F}">
      <dgm:prSet/>
      <dgm:spPr/>
      <dgm:t>
        <a:bodyPr/>
        <a:lstStyle/>
        <a:p>
          <a:endParaRPr lang="en-US"/>
        </a:p>
      </dgm:t>
    </dgm:pt>
    <dgm:pt modelId="{C083C5B1-C33B-4253-897B-FBCC448B4E42}" type="sibTrans" cxnId="{4BF427C0-6974-4E98-9388-21E70922113F}">
      <dgm:prSet/>
      <dgm:spPr/>
      <dgm:t>
        <a:bodyPr/>
        <a:lstStyle/>
        <a:p>
          <a:endParaRPr lang="en-US"/>
        </a:p>
      </dgm:t>
    </dgm:pt>
    <dgm:pt modelId="{69815567-D293-4CC9-B32E-3EEBC6C6A1F9}">
      <dgm:prSet phldrT="[Text]"/>
      <dgm:spPr>
        <a:solidFill>
          <a:srgbClr val="CC00FF"/>
        </a:solidFill>
      </dgm:spPr>
      <dgm:t>
        <a:bodyPr/>
        <a:lstStyle/>
        <a:p>
          <a:r>
            <a:rPr lang="mn-MN" dirty="0"/>
            <a:t>Шанхай 1</a:t>
          </a:r>
          <a:endParaRPr lang="en-US" dirty="0"/>
        </a:p>
      </dgm:t>
    </dgm:pt>
    <dgm:pt modelId="{E11649A8-8FF3-47BD-96F7-6669C9D925F8}" type="parTrans" cxnId="{0FF665BF-287A-440C-BE57-FEFE3A7AD639}">
      <dgm:prSet/>
      <dgm:spPr/>
      <dgm:t>
        <a:bodyPr/>
        <a:lstStyle/>
        <a:p>
          <a:endParaRPr lang="en-US"/>
        </a:p>
      </dgm:t>
    </dgm:pt>
    <dgm:pt modelId="{6EA3CD3C-43A2-498B-882B-703FA18A81EF}" type="sibTrans" cxnId="{0FF665BF-287A-440C-BE57-FEFE3A7AD639}">
      <dgm:prSet/>
      <dgm:spPr/>
      <dgm:t>
        <a:bodyPr/>
        <a:lstStyle/>
        <a:p>
          <a:endParaRPr lang="en-US"/>
        </a:p>
      </dgm:t>
    </dgm:pt>
    <dgm:pt modelId="{3D70500B-B87E-40B2-BD98-9B395B8792CA}">
      <dgm:prSet phldrT="[Text]"/>
      <dgm:spPr>
        <a:solidFill>
          <a:srgbClr val="CC00FF"/>
        </a:solidFill>
      </dgm:spPr>
      <dgm:t>
        <a:bodyPr/>
        <a:lstStyle/>
        <a:p>
          <a:r>
            <a:rPr lang="mn-MN" dirty="0"/>
            <a:t>Торонто ба Нью Ёорк 1</a:t>
          </a:r>
          <a:endParaRPr lang="en-US" dirty="0"/>
        </a:p>
      </dgm:t>
    </dgm:pt>
    <dgm:pt modelId="{9F23C6EB-9DEC-4BCF-8D15-F3471C41A902}" type="parTrans" cxnId="{0FA544EB-ADB9-42BB-84FB-AA39829F6C8A}">
      <dgm:prSet/>
      <dgm:spPr/>
      <dgm:t>
        <a:bodyPr/>
        <a:lstStyle/>
        <a:p>
          <a:endParaRPr lang="en-US"/>
        </a:p>
      </dgm:t>
    </dgm:pt>
    <dgm:pt modelId="{AFB46F72-74CF-4721-BF80-494F1B3F33F4}" type="sibTrans" cxnId="{0FA544EB-ADB9-42BB-84FB-AA39829F6C8A}">
      <dgm:prSet/>
      <dgm:spPr/>
      <dgm:t>
        <a:bodyPr/>
        <a:lstStyle/>
        <a:p>
          <a:endParaRPr lang="en-US"/>
        </a:p>
      </dgm:t>
    </dgm:pt>
    <dgm:pt modelId="{582EFAEC-9DE3-413D-B774-0A0C7FCAFFA4}">
      <dgm:prSet phldrT="[Text]"/>
      <dgm:spPr>
        <a:solidFill>
          <a:srgbClr val="CC00FF"/>
        </a:solidFill>
      </dgm:spPr>
      <dgm:t>
        <a:bodyPr/>
        <a:lstStyle/>
        <a:p>
          <a:r>
            <a:rPr lang="mn-MN" dirty="0"/>
            <a:t>Торонто ба Хонг Конг 1 </a:t>
          </a:r>
          <a:endParaRPr lang="en-US" dirty="0"/>
        </a:p>
      </dgm:t>
    </dgm:pt>
    <dgm:pt modelId="{1768F943-33C1-4DA7-B126-1BA4035DA6E9}" type="parTrans" cxnId="{925B56FD-6797-4256-B74D-2290D39642D7}">
      <dgm:prSet/>
      <dgm:spPr/>
      <dgm:t>
        <a:bodyPr/>
        <a:lstStyle/>
        <a:p>
          <a:endParaRPr lang="en-US"/>
        </a:p>
      </dgm:t>
    </dgm:pt>
    <dgm:pt modelId="{ED91147D-EFC8-4A11-B852-AC2B36CD5FFA}" type="sibTrans" cxnId="{925B56FD-6797-4256-B74D-2290D39642D7}">
      <dgm:prSet/>
      <dgm:spPr/>
      <dgm:t>
        <a:bodyPr/>
        <a:lstStyle/>
        <a:p>
          <a:endParaRPr lang="en-US"/>
        </a:p>
      </dgm:t>
    </dgm:pt>
    <dgm:pt modelId="{634B4EA6-13BF-4BAD-B660-4A190AA53E69}" type="pres">
      <dgm:prSet presAssocID="{E181175A-DE56-4E17-B507-627CE2CE0AFE}" presName="Name0" presStyleCnt="0">
        <dgm:presLayoutVars>
          <dgm:chPref val="1"/>
          <dgm:dir/>
          <dgm:animOne val="branch"/>
          <dgm:animLvl val="lvl"/>
          <dgm:resizeHandles/>
        </dgm:presLayoutVars>
      </dgm:prSet>
      <dgm:spPr/>
    </dgm:pt>
    <dgm:pt modelId="{1AB63F81-6D5B-413E-9101-F720B17CDF01}" type="pres">
      <dgm:prSet presAssocID="{70CEDC80-578B-4229-84C4-D37BB8A45880}" presName="vertOne" presStyleCnt="0"/>
      <dgm:spPr/>
    </dgm:pt>
    <dgm:pt modelId="{073F2893-0F4F-4080-AA12-9340387CC9EF}" type="pres">
      <dgm:prSet presAssocID="{70CEDC80-578B-4229-84C4-D37BB8A45880}" presName="txOne" presStyleLbl="node0" presStyleIdx="0" presStyleCnt="1">
        <dgm:presLayoutVars>
          <dgm:chPref val="3"/>
        </dgm:presLayoutVars>
      </dgm:prSet>
      <dgm:spPr/>
    </dgm:pt>
    <dgm:pt modelId="{FB8EE49D-65AC-4479-9215-6A2E26F70571}" type="pres">
      <dgm:prSet presAssocID="{70CEDC80-578B-4229-84C4-D37BB8A45880}" presName="parTransOne" presStyleCnt="0"/>
      <dgm:spPr/>
    </dgm:pt>
    <dgm:pt modelId="{57A8A14C-9513-4CDF-B7F7-DACCF828C646}" type="pres">
      <dgm:prSet presAssocID="{70CEDC80-578B-4229-84C4-D37BB8A45880}" presName="horzOne" presStyleCnt="0"/>
      <dgm:spPr/>
    </dgm:pt>
    <dgm:pt modelId="{07A8D341-882B-4446-BBE7-0467775D75BF}" type="pres">
      <dgm:prSet presAssocID="{C0D98818-D449-46B2-95A7-F3FDBE552326}" presName="vertTwo" presStyleCnt="0"/>
      <dgm:spPr/>
    </dgm:pt>
    <dgm:pt modelId="{ABF6B99A-31C3-4524-AEF1-D356D0C71DD8}" type="pres">
      <dgm:prSet presAssocID="{C0D98818-D449-46B2-95A7-F3FDBE552326}" presName="txTwo" presStyleLbl="node2" presStyleIdx="0" presStyleCnt="2">
        <dgm:presLayoutVars>
          <dgm:chPref val="3"/>
        </dgm:presLayoutVars>
      </dgm:prSet>
      <dgm:spPr/>
    </dgm:pt>
    <dgm:pt modelId="{C7D662F2-F9ED-43B3-82D4-FC80D71BAB22}" type="pres">
      <dgm:prSet presAssocID="{C0D98818-D449-46B2-95A7-F3FDBE552326}" presName="parTransTwo" presStyleCnt="0"/>
      <dgm:spPr/>
    </dgm:pt>
    <dgm:pt modelId="{8A4DB620-02F5-406C-B6A0-01C20CBE541A}" type="pres">
      <dgm:prSet presAssocID="{C0D98818-D449-46B2-95A7-F3FDBE552326}" presName="horzTwo" presStyleCnt="0"/>
      <dgm:spPr/>
    </dgm:pt>
    <dgm:pt modelId="{8BE6B4EE-CB62-4834-BC56-BF29C3F6FC41}" type="pres">
      <dgm:prSet presAssocID="{83ADE235-A7C7-47D1-AA4E-474C17E73E6C}" presName="vertThree" presStyleCnt="0"/>
      <dgm:spPr/>
    </dgm:pt>
    <dgm:pt modelId="{A0E207DE-501F-4605-A721-3BD0AF0A588B}" type="pres">
      <dgm:prSet presAssocID="{83ADE235-A7C7-47D1-AA4E-474C17E73E6C}" presName="txThree" presStyleLbl="node3" presStyleIdx="0" presStyleCnt="7">
        <dgm:presLayoutVars>
          <dgm:chPref val="3"/>
        </dgm:presLayoutVars>
      </dgm:prSet>
      <dgm:spPr/>
    </dgm:pt>
    <dgm:pt modelId="{9DE94191-1661-4AFF-846B-1BB0BDDD4D8F}" type="pres">
      <dgm:prSet presAssocID="{83ADE235-A7C7-47D1-AA4E-474C17E73E6C}" presName="horzThree" presStyleCnt="0"/>
      <dgm:spPr/>
    </dgm:pt>
    <dgm:pt modelId="{268F1251-6D1A-4688-B76C-66B3408BDDFC}" type="pres">
      <dgm:prSet presAssocID="{97AC8D17-F1FB-42E9-A787-79C4E71F1A88}" presName="sibSpaceThree" presStyleCnt="0"/>
      <dgm:spPr/>
    </dgm:pt>
    <dgm:pt modelId="{013B05FB-9A3A-4123-B04F-5A14F82E6736}" type="pres">
      <dgm:prSet presAssocID="{6AE4FCA1-EB2E-48A8-94E3-48A81436588D}" presName="vertThree" presStyleCnt="0"/>
      <dgm:spPr/>
    </dgm:pt>
    <dgm:pt modelId="{59846A70-376A-4C74-B9A0-C49245FBC7B1}" type="pres">
      <dgm:prSet presAssocID="{6AE4FCA1-EB2E-48A8-94E3-48A81436588D}" presName="txThree" presStyleLbl="node3" presStyleIdx="1" presStyleCnt="7">
        <dgm:presLayoutVars>
          <dgm:chPref val="3"/>
        </dgm:presLayoutVars>
      </dgm:prSet>
      <dgm:spPr/>
    </dgm:pt>
    <dgm:pt modelId="{2CEA4A46-2787-49BB-A6BB-6EBE50145AA4}" type="pres">
      <dgm:prSet presAssocID="{6AE4FCA1-EB2E-48A8-94E3-48A81436588D}" presName="horzThree" presStyleCnt="0"/>
      <dgm:spPr/>
    </dgm:pt>
    <dgm:pt modelId="{0F06ACA5-ADE0-4713-A0CD-A60859597333}" type="pres">
      <dgm:prSet presAssocID="{A920B393-B9D5-44A4-93F9-426E956BB229}" presName="sibSpaceThree" presStyleCnt="0"/>
      <dgm:spPr/>
    </dgm:pt>
    <dgm:pt modelId="{C3F71EDD-8F34-4387-890A-5CBCE695C50E}" type="pres">
      <dgm:prSet presAssocID="{C2E290AE-E354-4617-825F-2D3DA1C7EE8A}" presName="vertThree" presStyleCnt="0"/>
      <dgm:spPr/>
    </dgm:pt>
    <dgm:pt modelId="{718555A7-A85E-4366-80BC-3B0AD4F9A0EA}" type="pres">
      <dgm:prSet presAssocID="{C2E290AE-E354-4617-825F-2D3DA1C7EE8A}" presName="txThree" presStyleLbl="node3" presStyleIdx="2" presStyleCnt="7">
        <dgm:presLayoutVars>
          <dgm:chPref val="3"/>
        </dgm:presLayoutVars>
      </dgm:prSet>
      <dgm:spPr/>
    </dgm:pt>
    <dgm:pt modelId="{6740772E-5863-4483-A7FC-45968C1CFE95}" type="pres">
      <dgm:prSet presAssocID="{C2E290AE-E354-4617-825F-2D3DA1C7EE8A}" presName="horzThree" presStyleCnt="0"/>
      <dgm:spPr/>
    </dgm:pt>
    <dgm:pt modelId="{3B0A9546-0B19-4B93-A38B-3937EBDD8C64}" type="pres">
      <dgm:prSet presAssocID="{0BFD1CA5-CAF5-4B8D-ABCE-94C45E10B60D}" presName="sibSpaceThree" presStyleCnt="0"/>
      <dgm:spPr/>
    </dgm:pt>
    <dgm:pt modelId="{462C1B78-22E9-43E0-8E61-1F9D35FB1050}" type="pres">
      <dgm:prSet presAssocID="{DF9E43D0-848F-4E1E-9629-CC4E41A1CF7B}" presName="vertThree" presStyleCnt="0"/>
      <dgm:spPr/>
    </dgm:pt>
    <dgm:pt modelId="{590D57BA-F39D-4D13-AD37-2C6E0974C243}" type="pres">
      <dgm:prSet presAssocID="{DF9E43D0-848F-4E1E-9629-CC4E41A1CF7B}" presName="txThree" presStyleLbl="node3" presStyleIdx="3" presStyleCnt="7">
        <dgm:presLayoutVars>
          <dgm:chPref val="3"/>
        </dgm:presLayoutVars>
      </dgm:prSet>
      <dgm:spPr/>
    </dgm:pt>
    <dgm:pt modelId="{A49F9478-21A4-4F40-8A1A-5C7A41844D40}" type="pres">
      <dgm:prSet presAssocID="{DF9E43D0-848F-4E1E-9629-CC4E41A1CF7B}" presName="horzThree" presStyleCnt="0"/>
      <dgm:spPr/>
    </dgm:pt>
    <dgm:pt modelId="{830F3CD7-049F-4103-8CB4-FE904418CAF9}" type="pres">
      <dgm:prSet presAssocID="{F0E2AE99-AECA-4812-A52B-E104B831D466}" presName="sibSpaceThree" presStyleCnt="0"/>
      <dgm:spPr/>
    </dgm:pt>
    <dgm:pt modelId="{91DCC2D8-E6C6-4469-8201-7A7B52FFFD42}" type="pres">
      <dgm:prSet presAssocID="{5E7D08CA-5201-4D9A-B01F-FCD88B1B690A}" presName="vertThree" presStyleCnt="0"/>
      <dgm:spPr/>
    </dgm:pt>
    <dgm:pt modelId="{3438A123-0D24-4E8B-ABB1-3B43BF48435F}" type="pres">
      <dgm:prSet presAssocID="{5E7D08CA-5201-4D9A-B01F-FCD88B1B690A}" presName="txThree" presStyleLbl="node3" presStyleIdx="4" presStyleCnt="7">
        <dgm:presLayoutVars>
          <dgm:chPref val="3"/>
        </dgm:presLayoutVars>
      </dgm:prSet>
      <dgm:spPr/>
    </dgm:pt>
    <dgm:pt modelId="{C23E4B93-5750-4EF4-85D5-E3A425500C8A}" type="pres">
      <dgm:prSet presAssocID="{5E7D08CA-5201-4D9A-B01F-FCD88B1B690A}" presName="horzThree" presStyleCnt="0"/>
      <dgm:spPr/>
    </dgm:pt>
    <dgm:pt modelId="{CD2FC0A8-62DA-4FF7-A6B7-5F34F2670852}" type="pres">
      <dgm:prSet presAssocID="{9807B247-5D63-427A-8F92-B3663CB31C37}" presName="sibSpaceTwo" presStyleCnt="0"/>
      <dgm:spPr/>
    </dgm:pt>
    <dgm:pt modelId="{BB389D23-2496-4D92-B2E6-4A3759FC698E}" type="pres">
      <dgm:prSet presAssocID="{ED4681E2-36E2-4B5F-93B4-9C12AD7F008A}" presName="vertTwo" presStyleCnt="0"/>
      <dgm:spPr/>
    </dgm:pt>
    <dgm:pt modelId="{2350407B-B7D9-4E16-9B7B-B28C551C0A79}" type="pres">
      <dgm:prSet presAssocID="{ED4681E2-36E2-4B5F-93B4-9C12AD7F008A}" presName="txTwo" presStyleLbl="node2" presStyleIdx="1" presStyleCnt="2">
        <dgm:presLayoutVars>
          <dgm:chPref val="3"/>
        </dgm:presLayoutVars>
      </dgm:prSet>
      <dgm:spPr/>
    </dgm:pt>
    <dgm:pt modelId="{91FD65E5-23AA-424B-8B92-107491478836}" type="pres">
      <dgm:prSet presAssocID="{ED4681E2-36E2-4B5F-93B4-9C12AD7F008A}" presName="parTransTwo" presStyleCnt="0"/>
      <dgm:spPr/>
    </dgm:pt>
    <dgm:pt modelId="{1EF4F673-5121-4547-ABF2-21EEFDF68DDB}" type="pres">
      <dgm:prSet presAssocID="{ED4681E2-36E2-4B5F-93B4-9C12AD7F008A}" presName="horzTwo" presStyleCnt="0"/>
      <dgm:spPr/>
    </dgm:pt>
    <dgm:pt modelId="{2EE2A7BD-C1CB-46C9-9A25-DBE0A5C42C5F}" type="pres">
      <dgm:prSet presAssocID="{3934731E-B652-4499-B0BE-E98AC015B7BE}" presName="vertThree" presStyleCnt="0"/>
      <dgm:spPr/>
    </dgm:pt>
    <dgm:pt modelId="{6A8DD4F5-36EE-4F23-AE0C-73654AC489EE}" type="pres">
      <dgm:prSet presAssocID="{3934731E-B652-4499-B0BE-E98AC015B7BE}" presName="txThree" presStyleLbl="node3" presStyleIdx="5" presStyleCnt="7" custScaleX="94954" custLinFactNeighborX="-500" custLinFactNeighborY="-10708">
        <dgm:presLayoutVars>
          <dgm:chPref val="3"/>
        </dgm:presLayoutVars>
      </dgm:prSet>
      <dgm:spPr/>
    </dgm:pt>
    <dgm:pt modelId="{8F7B8D04-3B22-4044-B06F-D2BA101D2CEC}" type="pres">
      <dgm:prSet presAssocID="{3934731E-B652-4499-B0BE-E98AC015B7BE}" presName="parTransThree" presStyleCnt="0"/>
      <dgm:spPr/>
    </dgm:pt>
    <dgm:pt modelId="{4DE81152-545A-48FA-85BD-18CF734EB404}" type="pres">
      <dgm:prSet presAssocID="{3934731E-B652-4499-B0BE-E98AC015B7BE}" presName="horzThree" presStyleCnt="0"/>
      <dgm:spPr/>
    </dgm:pt>
    <dgm:pt modelId="{454F5BEA-CB0F-49B2-882D-288F0453D157}" type="pres">
      <dgm:prSet presAssocID="{5F09260C-EC31-49FE-A526-24DA3DDC0C73}" presName="vertFour" presStyleCnt="0">
        <dgm:presLayoutVars>
          <dgm:chPref val="3"/>
        </dgm:presLayoutVars>
      </dgm:prSet>
      <dgm:spPr/>
    </dgm:pt>
    <dgm:pt modelId="{8232FEF7-7AF5-4E47-AE4F-EC19BB5B401E}" type="pres">
      <dgm:prSet presAssocID="{5F09260C-EC31-49FE-A526-24DA3DDC0C73}" presName="txFour" presStyleLbl="node4" presStyleIdx="0" presStyleCnt="7">
        <dgm:presLayoutVars>
          <dgm:chPref val="3"/>
        </dgm:presLayoutVars>
      </dgm:prSet>
      <dgm:spPr/>
    </dgm:pt>
    <dgm:pt modelId="{78FE6B0E-E166-4B85-8210-3D8C8C03C7D9}" type="pres">
      <dgm:prSet presAssocID="{5F09260C-EC31-49FE-A526-24DA3DDC0C73}" presName="horzFour" presStyleCnt="0"/>
      <dgm:spPr/>
    </dgm:pt>
    <dgm:pt modelId="{7F66B689-32FD-4556-BDDF-B68E2B5216F6}" type="pres">
      <dgm:prSet presAssocID="{E647E3D3-DC07-4C77-AF5D-35A762E9A191}" presName="sibSpaceFour" presStyleCnt="0"/>
      <dgm:spPr/>
    </dgm:pt>
    <dgm:pt modelId="{1510D4FB-A30F-4C38-BDB8-E4D36DE98B36}" type="pres">
      <dgm:prSet presAssocID="{3FB4ED51-FC41-4870-B31F-F5B58D763B57}" presName="vertFour" presStyleCnt="0">
        <dgm:presLayoutVars>
          <dgm:chPref val="3"/>
        </dgm:presLayoutVars>
      </dgm:prSet>
      <dgm:spPr/>
    </dgm:pt>
    <dgm:pt modelId="{3F82C61B-557D-4FE0-A292-531707C89CB3}" type="pres">
      <dgm:prSet presAssocID="{3FB4ED51-FC41-4870-B31F-F5B58D763B57}" presName="txFour" presStyleLbl="node4" presStyleIdx="1" presStyleCnt="7">
        <dgm:presLayoutVars>
          <dgm:chPref val="3"/>
        </dgm:presLayoutVars>
      </dgm:prSet>
      <dgm:spPr/>
    </dgm:pt>
    <dgm:pt modelId="{6C064DC5-C480-498F-94E1-D8AB8A26EFD7}" type="pres">
      <dgm:prSet presAssocID="{3FB4ED51-FC41-4870-B31F-F5B58D763B57}" presName="horzFour" presStyleCnt="0"/>
      <dgm:spPr/>
    </dgm:pt>
    <dgm:pt modelId="{3CEB9A63-1910-4604-A079-4FEBCA3A8934}" type="pres">
      <dgm:prSet presAssocID="{4AF8E653-098F-4871-AA61-6363B32297BB}" presName="sibSpaceFour" presStyleCnt="0"/>
      <dgm:spPr/>
    </dgm:pt>
    <dgm:pt modelId="{AFDBBC7F-61D9-4308-B850-EB2A9547D2CC}" type="pres">
      <dgm:prSet presAssocID="{AE0E87B9-58F0-49C3-AAF7-EB1DDE5128E2}" presName="vertFour" presStyleCnt="0">
        <dgm:presLayoutVars>
          <dgm:chPref val="3"/>
        </dgm:presLayoutVars>
      </dgm:prSet>
      <dgm:spPr/>
    </dgm:pt>
    <dgm:pt modelId="{32ED27A2-DFD9-4293-84F5-CDB436391A4D}" type="pres">
      <dgm:prSet presAssocID="{AE0E87B9-58F0-49C3-AAF7-EB1DDE5128E2}" presName="txFour" presStyleLbl="node4" presStyleIdx="2" presStyleCnt="7">
        <dgm:presLayoutVars>
          <dgm:chPref val="3"/>
        </dgm:presLayoutVars>
      </dgm:prSet>
      <dgm:spPr/>
    </dgm:pt>
    <dgm:pt modelId="{41D628D9-F65A-4761-93A4-C9975B42B918}" type="pres">
      <dgm:prSet presAssocID="{AE0E87B9-58F0-49C3-AAF7-EB1DDE5128E2}" presName="horzFour" presStyleCnt="0"/>
      <dgm:spPr/>
    </dgm:pt>
    <dgm:pt modelId="{E6ABD584-A16F-4619-9330-434EAD990520}" type="pres">
      <dgm:prSet presAssocID="{1C3FE938-B23C-4F64-BEE5-DEA86D6B95D7}" presName="sibSpaceFour" presStyleCnt="0"/>
      <dgm:spPr/>
    </dgm:pt>
    <dgm:pt modelId="{85CBE441-18AB-4274-A12F-41D42C8E43FC}" type="pres">
      <dgm:prSet presAssocID="{8D528C82-CFD0-43E0-918C-FAEE25B8DACA}" presName="vertFour" presStyleCnt="0">
        <dgm:presLayoutVars>
          <dgm:chPref val="3"/>
        </dgm:presLayoutVars>
      </dgm:prSet>
      <dgm:spPr/>
    </dgm:pt>
    <dgm:pt modelId="{6010C320-5B27-4DC7-A3DC-DB2CD16FE98F}" type="pres">
      <dgm:prSet presAssocID="{8D528C82-CFD0-43E0-918C-FAEE25B8DACA}" presName="txFour" presStyleLbl="node4" presStyleIdx="3" presStyleCnt="7">
        <dgm:presLayoutVars>
          <dgm:chPref val="3"/>
        </dgm:presLayoutVars>
      </dgm:prSet>
      <dgm:spPr/>
    </dgm:pt>
    <dgm:pt modelId="{126EFEFE-F32B-4EB2-9EAA-A75343C2AA3B}" type="pres">
      <dgm:prSet presAssocID="{8D528C82-CFD0-43E0-918C-FAEE25B8DACA}" presName="horzFour" presStyleCnt="0"/>
      <dgm:spPr/>
    </dgm:pt>
    <dgm:pt modelId="{1369F208-7AAE-4E20-9577-896BF78322B2}" type="pres">
      <dgm:prSet presAssocID="{C083C5B1-C33B-4253-897B-FBCC448B4E42}" presName="sibSpaceFour" presStyleCnt="0"/>
      <dgm:spPr/>
    </dgm:pt>
    <dgm:pt modelId="{29790847-2E1F-44E5-8FEA-05185EFA8972}" type="pres">
      <dgm:prSet presAssocID="{69815567-D293-4CC9-B32E-3EEBC6C6A1F9}" presName="vertFour" presStyleCnt="0">
        <dgm:presLayoutVars>
          <dgm:chPref val="3"/>
        </dgm:presLayoutVars>
      </dgm:prSet>
      <dgm:spPr/>
    </dgm:pt>
    <dgm:pt modelId="{22CC87AC-B318-4E31-8D51-842BA6C0B0D0}" type="pres">
      <dgm:prSet presAssocID="{69815567-D293-4CC9-B32E-3EEBC6C6A1F9}" presName="txFour" presStyleLbl="node4" presStyleIdx="4" presStyleCnt="7" custLinFactNeighborX="-282" custLinFactNeighborY="173">
        <dgm:presLayoutVars>
          <dgm:chPref val="3"/>
        </dgm:presLayoutVars>
      </dgm:prSet>
      <dgm:spPr/>
    </dgm:pt>
    <dgm:pt modelId="{159A5F3A-7E2A-4782-AD7A-1E63B001B1BD}" type="pres">
      <dgm:prSet presAssocID="{69815567-D293-4CC9-B32E-3EEBC6C6A1F9}" presName="horzFour" presStyleCnt="0"/>
      <dgm:spPr/>
    </dgm:pt>
    <dgm:pt modelId="{7C91CE3D-6106-48FB-9F1E-541627EB6557}" type="pres">
      <dgm:prSet presAssocID="{6EA3CD3C-43A2-498B-882B-703FA18A81EF}" presName="sibSpaceFour" presStyleCnt="0"/>
      <dgm:spPr/>
    </dgm:pt>
    <dgm:pt modelId="{494445D7-4735-450E-A447-004CFC2A60B9}" type="pres">
      <dgm:prSet presAssocID="{3D70500B-B87E-40B2-BD98-9B395B8792CA}" presName="vertFour" presStyleCnt="0">
        <dgm:presLayoutVars>
          <dgm:chPref val="3"/>
        </dgm:presLayoutVars>
      </dgm:prSet>
      <dgm:spPr/>
    </dgm:pt>
    <dgm:pt modelId="{8A89C45B-8971-4378-9A19-250C98AF97CC}" type="pres">
      <dgm:prSet presAssocID="{3D70500B-B87E-40B2-BD98-9B395B8792CA}" presName="txFour" presStyleLbl="node4" presStyleIdx="5" presStyleCnt="7">
        <dgm:presLayoutVars>
          <dgm:chPref val="3"/>
        </dgm:presLayoutVars>
      </dgm:prSet>
      <dgm:spPr/>
    </dgm:pt>
    <dgm:pt modelId="{AD0035A2-D6C5-44B6-BB7C-9E83C7379688}" type="pres">
      <dgm:prSet presAssocID="{3D70500B-B87E-40B2-BD98-9B395B8792CA}" presName="horzFour" presStyleCnt="0"/>
      <dgm:spPr/>
    </dgm:pt>
    <dgm:pt modelId="{13277D3C-D37B-49DA-8D90-73ED7746261F}" type="pres">
      <dgm:prSet presAssocID="{AFB46F72-74CF-4721-BF80-494F1B3F33F4}" presName="sibSpaceFour" presStyleCnt="0"/>
      <dgm:spPr/>
    </dgm:pt>
    <dgm:pt modelId="{45BC2EB1-52B6-4875-8ACC-7970425EBCFF}" type="pres">
      <dgm:prSet presAssocID="{582EFAEC-9DE3-413D-B774-0A0C7FCAFFA4}" presName="vertFour" presStyleCnt="0">
        <dgm:presLayoutVars>
          <dgm:chPref val="3"/>
        </dgm:presLayoutVars>
      </dgm:prSet>
      <dgm:spPr/>
    </dgm:pt>
    <dgm:pt modelId="{F51F6485-9A40-4555-82BE-8F73CA9C7E53}" type="pres">
      <dgm:prSet presAssocID="{582EFAEC-9DE3-413D-B774-0A0C7FCAFFA4}" presName="txFour" presStyleLbl="node4" presStyleIdx="6" presStyleCnt="7">
        <dgm:presLayoutVars>
          <dgm:chPref val="3"/>
        </dgm:presLayoutVars>
      </dgm:prSet>
      <dgm:spPr/>
    </dgm:pt>
    <dgm:pt modelId="{DBF9CEDD-5AE0-4D57-ACCB-614561FA0B50}" type="pres">
      <dgm:prSet presAssocID="{582EFAEC-9DE3-413D-B774-0A0C7FCAFFA4}" presName="horzFour" presStyleCnt="0"/>
      <dgm:spPr/>
    </dgm:pt>
    <dgm:pt modelId="{FB27BE98-A4C9-4D8D-BF53-30E464D81EBA}" type="pres">
      <dgm:prSet presAssocID="{F0CC48CC-DD48-4EF4-BD7F-6520847727CB}" presName="sibSpaceThree" presStyleCnt="0"/>
      <dgm:spPr/>
    </dgm:pt>
    <dgm:pt modelId="{644E4573-75A2-4794-80A2-F3A29D01B576}" type="pres">
      <dgm:prSet presAssocID="{014BFE78-EB62-4920-898D-B185F7EACAE7}" presName="vertThree" presStyleCnt="0"/>
      <dgm:spPr/>
    </dgm:pt>
    <dgm:pt modelId="{0D1CEFB1-C853-4BF3-8AB8-3B9991FCAE5D}" type="pres">
      <dgm:prSet presAssocID="{014BFE78-EB62-4920-898D-B185F7EACAE7}" presName="txThree" presStyleLbl="node3" presStyleIdx="6" presStyleCnt="7" custScaleX="159951">
        <dgm:presLayoutVars>
          <dgm:chPref val="3"/>
        </dgm:presLayoutVars>
      </dgm:prSet>
      <dgm:spPr/>
    </dgm:pt>
    <dgm:pt modelId="{7AD05D0A-6750-4C52-B479-EDDC2086CA22}" type="pres">
      <dgm:prSet presAssocID="{014BFE78-EB62-4920-898D-B185F7EACAE7}" presName="horzThree" presStyleCnt="0"/>
      <dgm:spPr/>
    </dgm:pt>
  </dgm:ptLst>
  <dgm:cxnLst>
    <dgm:cxn modelId="{C8D47106-3521-4898-B450-C8C6F35B1A1F}" srcId="{70CEDC80-578B-4229-84C4-D37BB8A45880}" destId="{ED4681E2-36E2-4B5F-93B4-9C12AD7F008A}" srcOrd="1" destOrd="0" parTransId="{5ABBCCDC-E477-4837-B9FA-D484BE0A34A9}" sibTransId="{F932EFE1-BA6C-42A5-BDC3-B33819B4175F}"/>
    <dgm:cxn modelId="{AD63DD0E-F10F-461A-B3F4-B7C504DB1E67}" type="presOf" srcId="{DF9E43D0-848F-4E1E-9629-CC4E41A1CF7B}" destId="{590D57BA-F39D-4D13-AD37-2C6E0974C243}" srcOrd="0" destOrd="0" presId="urn:microsoft.com/office/officeart/2005/8/layout/hierarchy4"/>
    <dgm:cxn modelId="{441E3A11-AC84-4492-9D7F-981FB496CF6A}" type="presOf" srcId="{5E7D08CA-5201-4D9A-B01F-FCD88B1B690A}" destId="{3438A123-0D24-4E8B-ABB1-3B43BF48435F}" srcOrd="0" destOrd="0" presId="urn:microsoft.com/office/officeart/2005/8/layout/hierarchy4"/>
    <dgm:cxn modelId="{0CC7E91A-FC02-4016-B18A-36B69B1EA728}" srcId="{ED4681E2-36E2-4B5F-93B4-9C12AD7F008A}" destId="{014BFE78-EB62-4920-898D-B185F7EACAE7}" srcOrd="1" destOrd="0" parTransId="{16FE48CC-A282-4227-89B8-08004FDD9265}" sibTransId="{0245B04C-F300-41C6-BA3F-F059EC2CD37F}"/>
    <dgm:cxn modelId="{8CE47B1E-EE16-4F92-972F-D851A181496F}" srcId="{3934731E-B652-4499-B0BE-E98AC015B7BE}" destId="{AE0E87B9-58F0-49C3-AAF7-EB1DDE5128E2}" srcOrd="2" destOrd="0" parTransId="{A3621E7A-EC81-4AAC-9208-2612DEDAC5E7}" sibTransId="{1C3FE938-B23C-4F64-BEE5-DEA86D6B95D7}"/>
    <dgm:cxn modelId="{1606CB2C-278F-4E64-95C3-02036D068AAB}" type="presOf" srcId="{8D528C82-CFD0-43E0-918C-FAEE25B8DACA}" destId="{6010C320-5B27-4DC7-A3DC-DB2CD16FE98F}" srcOrd="0" destOrd="0" presId="urn:microsoft.com/office/officeart/2005/8/layout/hierarchy4"/>
    <dgm:cxn modelId="{FB0C2034-CA8C-478E-892B-81C55900E178}" srcId="{C0D98818-D449-46B2-95A7-F3FDBE552326}" destId="{5E7D08CA-5201-4D9A-B01F-FCD88B1B690A}" srcOrd="4" destOrd="0" parTransId="{FFB815B0-FBA8-4E07-B5AC-A38999E169FB}" sibTransId="{8F96EB9A-B5A5-4D61-B117-96E07F8F9093}"/>
    <dgm:cxn modelId="{393A8438-CF88-4596-8F6D-0228411F6696}" srcId="{3934731E-B652-4499-B0BE-E98AC015B7BE}" destId="{5F09260C-EC31-49FE-A526-24DA3DDC0C73}" srcOrd="0" destOrd="0" parTransId="{20A19915-8AD6-4C6A-8933-3460CBE50F85}" sibTransId="{E647E3D3-DC07-4C77-AF5D-35A762E9A191}"/>
    <dgm:cxn modelId="{90D7FC48-4BA0-4539-B985-A18FD00574E5}" srcId="{3934731E-B652-4499-B0BE-E98AC015B7BE}" destId="{3FB4ED51-FC41-4870-B31F-F5B58D763B57}" srcOrd="1" destOrd="0" parTransId="{1902A9D1-F294-45F1-B3D2-61AA8279F284}" sibTransId="{4AF8E653-098F-4871-AA61-6363B32297BB}"/>
    <dgm:cxn modelId="{A9D17249-AA0E-4A5B-9123-84B7AD97CB09}" type="presOf" srcId="{70CEDC80-578B-4229-84C4-D37BB8A45880}" destId="{073F2893-0F4F-4080-AA12-9340387CC9EF}" srcOrd="0" destOrd="0" presId="urn:microsoft.com/office/officeart/2005/8/layout/hierarchy4"/>
    <dgm:cxn modelId="{56EF334D-70EA-486F-A1F9-AC64202B9EE6}" type="presOf" srcId="{AE0E87B9-58F0-49C3-AAF7-EB1DDE5128E2}" destId="{32ED27A2-DFD9-4293-84F5-CDB436391A4D}" srcOrd="0" destOrd="0" presId="urn:microsoft.com/office/officeart/2005/8/layout/hierarchy4"/>
    <dgm:cxn modelId="{0AC4CE55-1546-440D-8206-2A7694237CF0}" type="presOf" srcId="{582EFAEC-9DE3-413D-B774-0A0C7FCAFFA4}" destId="{F51F6485-9A40-4555-82BE-8F73CA9C7E53}" srcOrd="0" destOrd="0" presId="urn:microsoft.com/office/officeart/2005/8/layout/hierarchy4"/>
    <dgm:cxn modelId="{D297367A-AE5E-447A-951C-C9FC7576DC0E}" type="presOf" srcId="{5F09260C-EC31-49FE-A526-24DA3DDC0C73}" destId="{8232FEF7-7AF5-4E47-AE4F-EC19BB5B401E}" srcOrd="0" destOrd="0" presId="urn:microsoft.com/office/officeart/2005/8/layout/hierarchy4"/>
    <dgm:cxn modelId="{3336397A-4BD9-4391-8A10-6CB997D742D2}" type="presOf" srcId="{C0D98818-D449-46B2-95A7-F3FDBE552326}" destId="{ABF6B99A-31C3-4524-AEF1-D356D0C71DD8}" srcOrd="0" destOrd="0" presId="urn:microsoft.com/office/officeart/2005/8/layout/hierarchy4"/>
    <dgm:cxn modelId="{2FAB917A-4680-4864-AE76-97D03D33ED2D}" type="presOf" srcId="{69815567-D293-4CC9-B32E-3EEBC6C6A1F9}" destId="{22CC87AC-B318-4E31-8D51-842BA6C0B0D0}" srcOrd="0" destOrd="0" presId="urn:microsoft.com/office/officeart/2005/8/layout/hierarchy4"/>
    <dgm:cxn modelId="{9C130D87-F6E7-446B-82BB-A774DC5845AB}" type="presOf" srcId="{3934731E-B652-4499-B0BE-E98AC015B7BE}" destId="{6A8DD4F5-36EE-4F23-AE0C-73654AC489EE}" srcOrd="0" destOrd="0" presId="urn:microsoft.com/office/officeart/2005/8/layout/hierarchy4"/>
    <dgm:cxn modelId="{4C16D68C-39E3-4D6E-9984-E6198F647CB8}" srcId="{70CEDC80-578B-4229-84C4-D37BB8A45880}" destId="{C0D98818-D449-46B2-95A7-F3FDBE552326}" srcOrd="0" destOrd="0" parTransId="{59FF8484-EF86-41B5-AA7D-6715EFE171BA}" sibTransId="{9807B247-5D63-427A-8F92-B3663CB31C37}"/>
    <dgm:cxn modelId="{419DD89C-7D45-4949-B18B-7450E74C7B27}" type="presOf" srcId="{3FB4ED51-FC41-4870-B31F-F5B58D763B57}" destId="{3F82C61B-557D-4FE0-A292-531707C89CB3}" srcOrd="0" destOrd="0" presId="urn:microsoft.com/office/officeart/2005/8/layout/hierarchy4"/>
    <dgm:cxn modelId="{8E30C99D-1CDB-4DEF-A1EB-A9B8CE0A5F44}" type="presOf" srcId="{83ADE235-A7C7-47D1-AA4E-474C17E73E6C}" destId="{A0E207DE-501F-4605-A721-3BD0AF0A588B}" srcOrd="0" destOrd="0" presId="urn:microsoft.com/office/officeart/2005/8/layout/hierarchy4"/>
    <dgm:cxn modelId="{EAFA12AC-A261-490B-9586-40CD7AEADAA5}" type="presOf" srcId="{014BFE78-EB62-4920-898D-B185F7EACAE7}" destId="{0D1CEFB1-C853-4BF3-8AB8-3B9991FCAE5D}" srcOrd="0" destOrd="0" presId="urn:microsoft.com/office/officeart/2005/8/layout/hierarchy4"/>
    <dgm:cxn modelId="{AE6863AF-482B-4E5A-B297-8FBFF814E81A}" type="presOf" srcId="{E181175A-DE56-4E17-B507-627CE2CE0AFE}" destId="{634B4EA6-13BF-4BAD-B660-4A190AA53E69}" srcOrd="0" destOrd="0" presId="urn:microsoft.com/office/officeart/2005/8/layout/hierarchy4"/>
    <dgm:cxn modelId="{FFBE68B4-A224-4B46-8A4D-2086F5F29A06}" type="presOf" srcId="{ED4681E2-36E2-4B5F-93B4-9C12AD7F008A}" destId="{2350407B-B7D9-4E16-9B7B-B28C551C0A79}" srcOrd="0" destOrd="0" presId="urn:microsoft.com/office/officeart/2005/8/layout/hierarchy4"/>
    <dgm:cxn modelId="{530B30B5-DFF9-4531-A518-46DD06D04F80}" srcId="{E181175A-DE56-4E17-B507-627CE2CE0AFE}" destId="{70CEDC80-578B-4229-84C4-D37BB8A45880}" srcOrd="0" destOrd="0" parTransId="{9E7E5E5F-447C-4B55-853B-9B9F6ABCEC76}" sibTransId="{BF85C801-777E-4C33-BB9F-1825EB030AA7}"/>
    <dgm:cxn modelId="{9470F9B6-D61D-43DD-A71F-1FE9E10D26B8}" srcId="{ED4681E2-36E2-4B5F-93B4-9C12AD7F008A}" destId="{3934731E-B652-4499-B0BE-E98AC015B7BE}" srcOrd="0" destOrd="0" parTransId="{B4879676-7C34-4AA9-A0AE-A271D7D01B84}" sibTransId="{F0CC48CC-DD48-4EF4-BD7F-6520847727CB}"/>
    <dgm:cxn modelId="{0E9755B7-F8D6-437C-B4CC-F5DB2C4834B3}" srcId="{C0D98818-D449-46B2-95A7-F3FDBE552326}" destId="{83ADE235-A7C7-47D1-AA4E-474C17E73E6C}" srcOrd="0" destOrd="0" parTransId="{B7839A15-7FD7-4514-94B9-E105D69AE5E9}" sibTransId="{97AC8D17-F1FB-42E9-A787-79C4E71F1A88}"/>
    <dgm:cxn modelId="{0617ADB8-9BFE-4655-A647-12FC866194B5}" srcId="{C0D98818-D449-46B2-95A7-F3FDBE552326}" destId="{DF9E43D0-848F-4E1E-9629-CC4E41A1CF7B}" srcOrd="3" destOrd="0" parTransId="{BC72DC16-4558-4078-A907-19027DA0D834}" sibTransId="{F0E2AE99-AECA-4812-A52B-E104B831D466}"/>
    <dgm:cxn modelId="{0FF665BF-287A-440C-BE57-FEFE3A7AD639}" srcId="{3934731E-B652-4499-B0BE-E98AC015B7BE}" destId="{69815567-D293-4CC9-B32E-3EEBC6C6A1F9}" srcOrd="4" destOrd="0" parTransId="{E11649A8-8FF3-47BD-96F7-6669C9D925F8}" sibTransId="{6EA3CD3C-43A2-498B-882B-703FA18A81EF}"/>
    <dgm:cxn modelId="{4BF427C0-6974-4E98-9388-21E70922113F}" srcId="{3934731E-B652-4499-B0BE-E98AC015B7BE}" destId="{8D528C82-CFD0-43E0-918C-FAEE25B8DACA}" srcOrd="3" destOrd="0" parTransId="{A35F7E22-5387-4EBB-BFCB-2E55ADA0924E}" sibTransId="{C083C5B1-C33B-4253-897B-FBCC448B4E42}"/>
    <dgm:cxn modelId="{78C6D1C4-152B-458A-BF1B-DC2786EDC033}" type="presOf" srcId="{C2E290AE-E354-4617-825F-2D3DA1C7EE8A}" destId="{718555A7-A85E-4366-80BC-3B0AD4F9A0EA}" srcOrd="0" destOrd="0" presId="urn:microsoft.com/office/officeart/2005/8/layout/hierarchy4"/>
    <dgm:cxn modelId="{26594DC6-7372-4EB1-866A-E0AF1C0C544A}" srcId="{C0D98818-D449-46B2-95A7-F3FDBE552326}" destId="{C2E290AE-E354-4617-825F-2D3DA1C7EE8A}" srcOrd="2" destOrd="0" parTransId="{B0C841E6-ED78-4973-932B-48FAF607A92D}" sibTransId="{0BFD1CA5-CAF5-4B8D-ABCE-94C45E10B60D}"/>
    <dgm:cxn modelId="{F0CA70D4-6DDC-41E3-9C30-75BC0F72CFCE}" type="presOf" srcId="{6AE4FCA1-EB2E-48A8-94E3-48A81436588D}" destId="{59846A70-376A-4C74-B9A0-C49245FBC7B1}" srcOrd="0" destOrd="0" presId="urn:microsoft.com/office/officeart/2005/8/layout/hierarchy4"/>
    <dgm:cxn modelId="{0FA544EB-ADB9-42BB-84FB-AA39829F6C8A}" srcId="{3934731E-B652-4499-B0BE-E98AC015B7BE}" destId="{3D70500B-B87E-40B2-BD98-9B395B8792CA}" srcOrd="5" destOrd="0" parTransId="{9F23C6EB-9DEC-4BCF-8D15-F3471C41A902}" sibTransId="{AFB46F72-74CF-4721-BF80-494F1B3F33F4}"/>
    <dgm:cxn modelId="{210BF3F1-4AB4-4A7E-BAE0-834ECF20B49F}" type="presOf" srcId="{3D70500B-B87E-40B2-BD98-9B395B8792CA}" destId="{8A89C45B-8971-4378-9A19-250C98AF97CC}" srcOrd="0" destOrd="0" presId="urn:microsoft.com/office/officeart/2005/8/layout/hierarchy4"/>
    <dgm:cxn modelId="{9BF10BF4-9FD4-4746-A2EE-4A9921C638B3}" srcId="{C0D98818-D449-46B2-95A7-F3FDBE552326}" destId="{6AE4FCA1-EB2E-48A8-94E3-48A81436588D}" srcOrd="1" destOrd="0" parTransId="{A3C0D4A4-39FA-440F-A821-57A42CDEAF50}" sibTransId="{A920B393-B9D5-44A4-93F9-426E956BB229}"/>
    <dgm:cxn modelId="{925B56FD-6797-4256-B74D-2290D39642D7}" srcId="{3934731E-B652-4499-B0BE-E98AC015B7BE}" destId="{582EFAEC-9DE3-413D-B774-0A0C7FCAFFA4}" srcOrd="6" destOrd="0" parTransId="{1768F943-33C1-4DA7-B126-1BA4035DA6E9}" sibTransId="{ED91147D-EFC8-4A11-B852-AC2B36CD5FFA}"/>
    <dgm:cxn modelId="{92354EB4-4DEE-4900-BE54-E63207D36CA7}" type="presParOf" srcId="{634B4EA6-13BF-4BAD-B660-4A190AA53E69}" destId="{1AB63F81-6D5B-413E-9101-F720B17CDF01}" srcOrd="0" destOrd="0" presId="urn:microsoft.com/office/officeart/2005/8/layout/hierarchy4"/>
    <dgm:cxn modelId="{D09303D2-77A4-4A31-8442-1144776D44E1}" type="presParOf" srcId="{1AB63F81-6D5B-413E-9101-F720B17CDF01}" destId="{073F2893-0F4F-4080-AA12-9340387CC9EF}" srcOrd="0" destOrd="0" presId="urn:microsoft.com/office/officeart/2005/8/layout/hierarchy4"/>
    <dgm:cxn modelId="{F46D8EC2-3DBE-4A27-BAEF-A4BE8971A3B2}" type="presParOf" srcId="{1AB63F81-6D5B-413E-9101-F720B17CDF01}" destId="{FB8EE49D-65AC-4479-9215-6A2E26F70571}" srcOrd="1" destOrd="0" presId="urn:microsoft.com/office/officeart/2005/8/layout/hierarchy4"/>
    <dgm:cxn modelId="{A202ED72-761E-426C-B77F-762EE3C61912}" type="presParOf" srcId="{1AB63F81-6D5B-413E-9101-F720B17CDF01}" destId="{57A8A14C-9513-4CDF-B7F7-DACCF828C646}" srcOrd="2" destOrd="0" presId="urn:microsoft.com/office/officeart/2005/8/layout/hierarchy4"/>
    <dgm:cxn modelId="{AF0DCF95-8E89-4921-91DC-B31661322992}" type="presParOf" srcId="{57A8A14C-9513-4CDF-B7F7-DACCF828C646}" destId="{07A8D341-882B-4446-BBE7-0467775D75BF}" srcOrd="0" destOrd="0" presId="urn:microsoft.com/office/officeart/2005/8/layout/hierarchy4"/>
    <dgm:cxn modelId="{FE237396-FE12-4821-8452-1D30FCF29256}" type="presParOf" srcId="{07A8D341-882B-4446-BBE7-0467775D75BF}" destId="{ABF6B99A-31C3-4524-AEF1-D356D0C71DD8}" srcOrd="0" destOrd="0" presId="urn:microsoft.com/office/officeart/2005/8/layout/hierarchy4"/>
    <dgm:cxn modelId="{C01E7B8A-EB8C-45CD-A66B-A93168B5F985}" type="presParOf" srcId="{07A8D341-882B-4446-BBE7-0467775D75BF}" destId="{C7D662F2-F9ED-43B3-82D4-FC80D71BAB22}" srcOrd="1" destOrd="0" presId="urn:microsoft.com/office/officeart/2005/8/layout/hierarchy4"/>
    <dgm:cxn modelId="{8DB03C5B-9E12-4A09-BDBE-CEB006C18414}" type="presParOf" srcId="{07A8D341-882B-4446-BBE7-0467775D75BF}" destId="{8A4DB620-02F5-406C-B6A0-01C20CBE541A}" srcOrd="2" destOrd="0" presId="urn:microsoft.com/office/officeart/2005/8/layout/hierarchy4"/>
    <dgm:cxn modelId="{68D59A5E-CF57-4C7C-929B-E052D29BB715}" type="presParOf" srcId="{8A4DB620-02F5-406C-B6A0-01C20CBE541A}" destId="{8BE6B4EE-CB62-4834-BC56-BF29C3F6FC41}" srcOrd="0" destOrd="0" presId="urn:microsoft.com/office/officeart/2005/8/layout/hierarchy4"/>
    <dgm:cxn modelId="{06BAE500-B0C8-4D07-8664-5E11981E83B3}" type="presParOf" srcId="{8BE6B4EE-CB62-4834-BC56-BF29C3F6FC41}" destId="{A0E207DE-501F-4605-A721-3BD0AF0A588B}" srcOrd="0" destOrd="0" presId="urn:microsoft.com/office/officeart/2005/8/layout/hierarchy4"/>
    <dgm:cxn modelId="{FFC4073B-0822-4AF3-A378-AA54DEDD0BE3}" type="presParOf" srcId="{8BE6B4EE-CB62-4834-BC56-BF29C3F6FC41}" destId="{9DE94191-1661-4AFF-846B-1BB0BDDD4D8F}" srcOrd="1" destOrd="0" presId="urn:microsoft.com/office/officeart/2005/8/layout/hierarchy4"/>
    <dgm:cxn modelId="{C7CDB3BC-B53D-4A9A-B564-738E2EFA3ABA}" type="presParOf" srcId="{8A4DB620-02F5-406C-B6A0-01C20CBE541A}" destId="{268F1251-6D1A-4688-B76C-66B3408BDDFC}" srcOrd="1" destOrd="0" presId="urn:microsoft.com/office/officeart/2005/8/layout/hierarchy4"/>
    <dgm:cxn modelId="{39E5C41F-BDC2-4515-A39D-06D4E490C378}" type="presParOf" srcId="{8A4DB620-02F5-406C-B6A0-01C20CBE541A}" destId="{013B05FB-9A3A-4123-B04F-5A14F82E6736}" srcOrd="2" destOrd="0" presId="urn:microsoft.com/office/officeart/2005/8/layout/hierarchy4"/>
    <dgm:cxn modelId="{C2AF6958-C0C8-423F-912D-A654B8984566}" type="presParOf" srcId="{013B05FB-9A3A-4123-B04F-5A14F82E6736}" destId="{59846A70-376A-4C74-B9A0-C49245FBC7B1}" srcOrd="0" destOrd="0" presId="urn:microsoft.com/office/officeart/2005/8/layout/hierarchy4"/>
    <dgm:cxn modelId="{57E11324-9D00-4FB6-8AA2-D6352FFF3AE6}" type="presParOf" srcId="{013B05FB-9A3A-4123-B04F-5A14F82E6736}" destId="{2CEA4A46-2787-49BB-A6BB-6EBE50145AA4}" srcOrd="1" destOrd="0" presId="urn:microsoft.com/office/officeart/2005/8/layout/hierarchy4"/>
    <dgm:cxn modelId="{88168F31-4ED5-4E73-8E92-4BB8083BF231}" type="presParOf" srcId="{8A4DB620-02F5-406C-B6A0-01C20CBE541A}" destId="{0F06ACA5-ADE0-4713-A0CD-A60859597333}" srcOrd="3" destOrd="0" presId="urn:microsoft.com/office/officeart/2005/8/layout/hierarchy4"/>
    <dgm:cxn modelId="{085D73F1-5ED9-419C-B82A-524470807E59}" type="presParOf" srcId="{8A4DB620-02F5-406C-B6A0-01C20CBE541A}" destId="{C3F71EDD-8F34-4387-890A-5CBCE695C50E}" srcOrd="4" destOrd="0" presId="urn:microsoft.com/office/officeart/2005/8/layout/hierarchy4"/>
    <dgm:cxn modelId="{26E3809F-3F54-49DC-A66F-590757F8AB2A}" type="presParOf" srcId="{C3F71EDD-8F34-4387-890A-5CBCE695C50E}" destId="{718555A7-A85E-4366-80BC-3B0AD4F9A0EA}" srcOrd="0" destOrd="0" presId="urn:microsoft.com/office/officeart/2005/8/layout/hierarchy4"/>
    <dgm:cxn modelId="{6951CE79-F5BD-4235-97F6-C0D98C0DF869}" type="presParOf" srcId="{C3F71EDD-8F34-4387-890A-5CBCE695C50E}" destId="{6740772E-5863-4483-A7FC-45968C1CFE95}" srcOrd="1" destOrd="0" presId="urn:microsoft.com/office/officeart/2005/8/layout/hierarchy4"/>
    <dgm:cxn modelId="{9EA61894-2A64-4184-A171-C55E3DA16091}" type="presParOf" srcId="{8A4DB620-02F5-406C-B6A0-01C20CBE541A}" destId="{3B0A9546-0B19-4B93-A38B-3937EBDD8C64}" srcOrd="5" destOrd="0" presId="urn:microsoft.com/office/officeart/2005/8/layout/hierarchy4"/>
    <dgm:cxn modelId="{FFE1335F-B7B6-41A3-BE8E-1685CBAFEE39}" type="presParOf" srcId="{8A4DB620-02F5-406C-B6A0-01C20CBE541A}" destId="{462C1B78-22E9-43E0-8E61-1F9D35FB1050}" srcOrd="6" destOrd="0" presId="urn:microsoft.com/office/officeart/2005/8/layout/hierarchy4"/>
    <dgm:cxn modelId="{809E24A0-900A-478A-B6EA-EBC916CF4104}" type="presParOf" srcId="{462C1B78-22E9-43E0-8E61-1F9D35FB1050}" destId="{590D57BA-F39D-4D13-AD37-2C6E0974C243}" srcOrd="0" destOrd="0" presId="urn:microsoft.com/office/officeart/2005/8/layout/hierarchy4"/>
    <dgm:cxn modelId="{71048670-2CB8-4966-BD8D-8056DAA772EB}" type="presParOf" srcId="{462C1B78-22E9-43E0-8E61-1F9D35FB1050}" destId="{A49F9478-21A4-4F40-8A1A-5C7A41844D40}" srcOrd="1" destOrd="0" presId="urn:microsoft.com/office/officeart/2005/8/layout/hierarchy4"/>
    <dgm:cxn modelId="{4851715A-B8E5-4F0A-B5C8-AFA0542E8373}" type="presParOf" srcId="{8A4DB620-02F5-406C-B6A0-01C20CBE541A}" destId="{830F3CD7-049F-4103-8CB4-FE904418CAF9}" srcOrd="7" destOrd="0" presId="urn:microsoft.com/office/officeart/2005/8/layout/hierarchy4"/>
    <dgm:cxn modelId="{9ADD696D-BCDC-42E1-B012-E590DCB8BCE1}" type="presParOf" srcId="{8A4DB620-02F5-406C-B6A0-01C20CBE541A}" destId="{91DCC2D8-E6C6-4469-8201-7A7B52FFFD42}" srcOrd="8" destOrd="0" presId="urn:microsoft.com/office/officeart/2005/8/layout/hierarchy4"/>
    <dgm:cxn modelId="{5EBE94F0-956E-4203-BC97-64E02E3FE181}" type="presParOf" srcId="{91DCC2D8-E6C6-4469-8201-7A7B52FFFD42}" destId="{3438A123-0D24-4E8B-ABB1-3B43BF48435F}" srcOrd="0" destOrd="0" presId="urn:microsoft.com/office/officeart/2005/8/layout/hierarchy4"/>
    <dgm:cxn modelId="{FDCFFEA6-517B-4187-B0E4-5C6DA53D9155}" type="presParOf" srcId="{91DCC2D8-E6C6-4469-8201-7A7B52FFFD42}" destId="{C23E4B93-5750-4EF4-85D5-E3A425500C8A}" srcOrd="1" destOrd="0" presId="urn:microsoft.com/office/officeart/2005/8/layout/hierarchy4"/>
    <dgm:cxn modelId="{DD388753-DEF5-4F50-8F13-8F055D08AB7B}" type="presParOf" srcId="{57A8A14C-9513-4CDF-B7F7-DACCF828C646}" destId="{CD2FC0A8-62DA-4FF7-A6B7-5F34F2670852}" srcOrd="1" destOrd="0" presId="urn:microsoft.com/office/officeart/2005/8/layout/hierarchy4"/>
    <dgm:cxn modelId="{2AEEF2F9-1CD4-406B-BCC1-5E53381F0EE7}" type="presParOf" srcId="{57A8A14C-9513-4CDF-B7F7-DACCF828C646}" destId="{BB389D23-2496-4D92-B2E6-4A3759FC698E}" srcOrd="2" destOrd="0" presId="urn:microsoft.com/office/officeart/2005/8/layout/hierarchy4"/>
    <dgm:cxn modelId="{D2196299-98E5-48A7-B52D-E8105F6EC5EA}" type="presParOf" srcId="{BB389D23-2496-4D92-B2E6-4A3759FC698E}" destId="{2350407B-B7D9-4E16-9B7B-B28C551C0A79}" srcOrd="0" destOrd="0" presId="urn:microsoft.com/office/officeart/2005/8/layout/hierarchy4"/>
    <dgm:cxn modelId="{BF686F83-55C9-4115-A28C-184E8819A80D}" type="presParOf" srcId="{BB389D23-2496-4D92-B2E6-4A3759FC698E}" destId="{91FD65E5-23AA-424B-8B92-107491478836}" srcOrd="1" destOrd="0" presId="urn:microsoft.com/office/officeart/2005/8/layout/hierarchy4"/>
    <dgm:cxn modelId="{3C09358A-721D-48EE-AAD2-60B8A5946713}" type="presParOf" srcId="{BB389D23-2496-4D92-B2E6-4A3759FC698E}" destId="{1EF4F673-5121-4547-ABF2-21EEFDF68DDB}" srcOrd="2" destOrd="0" presId="urn:microsoft.com/office/officeart/2005/8/layout/hierarchy4"/>
    <dgm:cxn modelId="{39A7D0B6-1659-43A6-82E6-00B8DDA98C3E}" type="presParOf" srcId="{1EF4F673-5121-4547-ABF2-21EEFDF68DDB}" destId="{2EE2A7BD-C1CB-46C9-9A25-DBE0A5C42C5F}" srcOrd="0" destOrd="0" presId="urn:microsoft.com/office/officeart/2005/8/layout/hierarchy4"/>
    <dgm:cxn modelId="{6ECA41D3-F5D0-43FC-9FAE-9512A1D2B128}" type="presParOf" srcId="{2EE2A7BD-C1CB-46C9-9A25-DBE0A5C42C5F}" destId="{6A8DD4F5-36EE-4F23-AE0C-73654AC489EE}" srcOrd="0" destOrd="0" presId="urn:microsoft.com/office/officeart/2005/8/layout/hierarchy4"/>
    <dgm:cxn modelId="{4321A7E6-EA8F-4ADB-A30D-0418CAD418C5}" type="presParOf" srcId="{2EE2A7BD-C1CB-46C9-9A25-DBE0A5C42C5F}" destId="{8F7B8D04-3B22-4044-B06F-D2BA101D2CEC}" srcOrd="1" destOrd="0" presId="urn:microsoft.com/office/officeart/2005/8/layout/hierarchy4"/>
    <dgm:cxn modelId="{98AD8BD7-3514-4252-A20F-FBB22A43DE0B}" type="presParOf" srcId="{2EE2A7BD-C1CB-46C9-9A25-DBE0A5C42C5F}" destId="{4DE81152-545A-48FA-85BD-18CF734EB404}" srcOrd="2" destOrd="0" presId="urn:microsoft.com/office/officeart/2005/8/layout/hierarchy4"/>
    <dgm:cxn modelId="{1A11A3D7-8885-4834-A812-90EC5879F6E3}" type="presParOf" srcId="{4DE81152-545A-48FA-85BD-18CF734EB404}" destId="{454F5BEA-CB0F-49B2-882D-288F0453D157}" srcOrd="0" destOrd="0" presId="urn:microsoft.com/office/officeart/2005/8/layout/hierarchy4"/>
    <dgm:cxn modelId="{A6FC5291-BF9D-4447-B494-023D94CE400B}" type="presParOf" srcId="{454F5BEA-CB0F-49B2-882D-288F0453D157}" destId="{8232FEF7-7AF5-4E47-AE4F-EC19BB5B401E}" srcOrd="0" destOrd="0" presId="urn:microsoft.com/office/officeart/2005/8/layout/hierarchy4"/>
    <dgm:cxn modelId="{9E663135-05B0-4EED-B9D4-56AC01412AF0}" type="presParOf" srcId="{454F5BEA-CB0F-49B2-882D-288F0453D157}" destId="{78FE6B0E-E166-4B85-8210-3D8C8C03C7D9}" srcOrd="1" destOrd="0" presId="urn:microsoft.com/office/officeart/2005/8/layout/hierarchy4"/>
    <dgm:cxn modelId="{65293B62-2126-4B2A-8EE6-B2759F91CC4E}" type="presParOf" srcId="{4DE81152-545A-48FA-85BD-18CF734EB404}" destId="{7F66B689-32FD-4556-BDDF-B68E2B5216F6}" srcOrd="1" destOrd="0" presId="urn:microsoft.com/office/officeart/2005/8/layout/hierarchy4"/>
    <dgm:cxn modelId="{D419D746-A62B-4F17-81F2-14359ED15CB8}" type="presParOf" srcId="{4DE81152-545A-48FA-85BD-18CF734EB404}" destId="{1510D4FB-A30F-4C38-BDB8-E4D36DE98B36}" srcOrd="2" destOrd="0" presId="urn:microsoft.com/office/officeart/2005/8/layout/hierarchy4"/>
    <dgm:cxn modelId="{8DE81A06-D029-48BC-A053-3CB20DD25F1F}" type="presParOf" srcId="{1510D4FB-A30F-4C38-BDB8-E4D36DE98B36}" destId="{3F82C61B-557D-4FE0-A292-531707C89CB3}" srcOrd="0" destOrd="0" presId="urn:microsoft.com/office/officeart/2005/8/layout/hierarchy4"/>
    <dgm:cxn modelId="{AEDE696D-BE69-4A1C-8A1F-3B37B0D46D99}" type="presParOf" srcId="{1510D4FB-A30F-4C38-BDB8-E4D36DE98B36}" destId="{6C064DC5-C480-498F-94E1-D8AB8A26EFD7}" srcOrd="1" destOrd="0" presId="urn:microsoft.com/office/officeart/2005/8/layout/hierarchy4"/>
    <dgm:cxn modelId="{8F59E910-5B5B-44BC-A0DD-6F01528158AF}" type="presParOf" srcId="{4DE81152-545A-48FA-85BD-18CF734EB404}" destId="{3CEB9A63-1910-4604-A079-4FEBCA3A8934}" srcOrd="3" destOrd="0" presId="urn:microsoft.com/office/officeart/2005/8/layout/hierarchy4"/>
    <dgm:cxn modelId="{A569DBD3-A312-44B9-BAE4-CF4313AC12F2}" type="presParOf" srcId="{4DE81152-545A-48FA-85BD-18CF734EB404}" destId="{AFDBBC7F-61D9-4308-B850-EB2A9547D2CC}" srcOrd="4" destOrd="0" presId="urn:microsoft.com/office/officeart/2005/8/layout/hierarchy4"/>
    <dgm:cxn modelId="{1C5E148E-19DC-4A77-A415-B1F1EA3DABF4}" type="presParOf" srcId="{AFDBBC7F-61D9-4308-B850-EB2A9547D2CC}" destId="{32ED27A2-DFD9-4293-84F5-CDB436391A4D}" srcOrd="0" destOrd="0" presId="urn:microsoft.com/office/officeart/2005/8/layout/hierarchy4"/>
    <dgm:cxn modelId="{2B3DC6AB-2DD8-41B8-AA3A-226CEE4CD9CF}" type="presParOf" srcId="{AFDBBC7F-61D9-4308-B850-EB2A9547D2CC}" destId="{41D628D9-F65A-4761-93A4-C9975B42B918}" srcOrd="1" destOrd="0" presId="urn:microsoft.com/office/officeart/2005/8/layout/hierarchy4"/>
    <dgm:cxn modelId="{9EC6ADAE-D15B-4399-802D-5ADEEBE05F65}" type="presParOf" srcId="{4DE81152-545A-48FA-85BD-18CF734EB404}" destId="{E6ABD584-A16F-4619-9330-434EAD990520}" srcOrd="5" destOrd="0" presId="urn:microsoft.com/office/officeart/2005/8/layout/hierarchy4"/>
    <dgm:cxn modelId="{30548F81-CE18-4F48-9F75-D0AE1EC23049}" type="presParOf" srcId="{4DE81152-545A-48FA-85BD-18CF734EB404}" destId="{85CBE441-18AB-4274-A12F-41D42C8E43FC}" srcOrd="6" destOrd="0" presId="urn:microsoft.com/office/officeart/2005/8/layout/hierarchy4"/>
    <dgm:cxn modelId="{3541E1F3-697C-4DC9-A69C-3B6E4A4D6CF6}" type="presParOf" srcId="{85CBE441-18AB-4274-A12F-41D42C8E43FC}" destId="{6010C320-5B27-4DC7-A3DC-DB2CD16FE98F}" srcOrd="0" destOrd="0" presId="urn:microsoft.com/office/officeart/2005/8/layout/hierarchy4"/>
    <dgm:cxn modelId="{6EBBEC75-DD75-4A30-AD1B-6583DD931E6C}" type="presParOf" srcId="{85CBE441-18AB-4274-A12F-41D42C8E43FC}" destId="{126EFEFE-F32B-4EB2-9EAA-A75343C2AA3B}" srcOrd="1" destOrd="0" presId="urn:microsoft.com/office/officeart/2005/8/layout/hierarchy4"/>
    <dgm:cxn modelId="{64493086-BE1F-4954-9E54-F8FB05A4C683}" type="presParOf" srcId="{4DE81152-545A-48FA-85BD-18CF734EB404}" destId="{1369F208-7AAE-4E20-9577-896BF78322B2}" srcOrd="7" destOrd="0" presId="urn:microsoft.com/office/officeart/2005/8/layout/hierarchy4"/>
    <dgm:cxn modelId="{1FA03C71-0DD5-4513-9E67-63CB98E317AA}" type="presParOf" srcId="{4DE81152-545A-48FA-85BD-18CF734EB404}" destId="{29790847-2E1F-44E5-8FEA-05185EFA8972}" srcOrd="8" destOrd="0" presId="urn:microsoft.com/office/officeart/2005/8/layout/hierarchy4"/>
    <dgm:cxn modelId="{E445E6B7-1FC0-442A-AC95-9994828B41B1}" type="presParOf" srcId="{29790847-2E1F-44E5-8FEA-05185EFA8972}" destId="{22CC87AC-B318-4E31-8D51-842BA6C0B0D0}" srcOrd="0" destOrd="0" presId="urn:microsoft.com/office/officeart/2005/8/layout/hierarchy4"/>
    <dgm:cxn modelId="{500AFE74-746F-47FD-8F1D-024B7ECB2DAE}" type="presParOf" srcId="{29790847-2E1F-44E5-8FEA-05185EFA8972}" destId="{159A5F3A-7E2A-4782-AD7A-1E63B001B1BD}" srcOrd="1" destOrd="0" presId="urn:microsoft.com/office/officeart/2005/8/layout/hierarchy4"/>
    <dgm:cxn modelId="{6F00469A-AD1B-4BC4-9A42-C167E0067CAA}" type="presParOf" srcId="{4DE81152-545A-48FA-85BD-18CF734EB404}" destId="{7C91CE3D-6106-48FB-9F1E-541627EB6557}" srcOrd="9" destOrd="0" presId="urn:microsoft.com/office/officeart/2005/8/layout/hierarchy4"/>
    <dgm:cxn modelId="{60E18A61-6171-4923-8A07-3CB41989812C}" type="presParOf" srcId="{4DE81152-545A-48FA-85BD-18CF734EB404}" destId="{494445D7-4735-450E-A447-004CFC2A60B9}" srcOrd="10" destOrd="0" presId="urn:microsoft.com/office/officeart/2005/8/layout/hierarchy4"/>
    <dgm:cxn modelId="{F3B73E5E-FB83-4604-89D6-4CF09413C6E0}" type="presParOf" srcId="{494445D7-4735-450E-A447-004CFC2A60B9}" destId="{8A89C45B-8971-4378-9A19-250C98AF97CC}" srcOrd="0" destOrd="0" presId="urn:microsoft.com/office/officeart/2005/8/layout/hierarchy4"/>
    <dgm:cxn modelId="{90C5EDD4-86E1-4E47-9360-A727892EBA03}" type="presParOf" srcId="{494445D7-4735-450E-A447-004CFC2A60B9}" destId="{AD0035A2-D6C5-44B6-BB7C-9E83C7379688}" srcOrd="1" destOrd="0" presId="urn:microsoft.com/office/officeart/2005/8/layout/hierarchy4"/>
    <dgm:cxn modelId="{695D3B25-FCCA-44BD-A822-0879DBA84B9D}" type="presParOf" srcId="{4DE81152-545A-48FA-85BD-18CF734EB404}" destId="{13277D3C-D37B-49DA-8D90-73ED7746261F}" srcOrd="11" destOrd="0" presId="urn:microsoft.com/office/officeart/2005/8/layout/hierarchy4"/>
    <dgm:cxn modelId="{8FFF2868-1E18-4B4B-9B1B-520BE61D3D64}" type="presParOf" srcId="{4DE81152-545A-48FA-85BD-18CF734EB404}" destId="{45BC2EB1-52B6-4875-8ACC-7970425EBCFF}" srcOrd="12" destOrd="0" presId="urn:microsoft.com/office/officeart/2005/8/layout/hierarchy4"/>
    <dgm:cxn modelId="{789CA97E-893E-4903-A112-0B4A58A49F98}" type="presParOf" srcId="{45BC2EB1-52B6-4875-8ACC-7970425EBCFF}" destId="{F51F6485-9A40-4555-82BE-8F73CA9C7E53}" srcOrd="0" destOrd="0" presId="urn:microsoft.com/office/officeart/2005/8/layout/hierarchy4"/>
    <dgm:cxn modelId="{9EDE42D1-CEBC-4BD4-95DF-D8EEDA7859F2}" type="presParOf" srcId="{45BC2EB1-52B6-4875-8ACC-7970425EBCFF}" destId="{DBF9CEDD-5AE0-4D57-ACCB-614561FA0B50}" srcOrd="1" destOrd="0" presId="urn:microsoft.com/office/officeart/2005/8/layout/hierarchy4"/>
    <dgm:cxn modelId="{19561141-F8A7-4207-9D71-4CC92C86D608}" type="presParOf" srcId="{1EF4F673-5121-4547-ABF2-21EEFDF68DDB}" destId="{FB27BE98-A4C9-4D8D-BF53-30E464D81EBA}" srcOrd="1" destOrd="0" presId="urn:microsoft.com/office/officeart/2005/8/layout/hierarchy4"/>
    <dgm:cxn modelId="{7EBC786B-7B7F-4848-9D52-68D0CD122FE6}" type="presParOf" srcId="{1EF4F673-5121-4547-ABF2-21EEFDF68DDB}" destId="{644E4573-75A2-4794-80A2-F3A29D01B576}" srcOrd="2" destOrd="0" presId="urn:microsoft.com/office/officeart/2005/8/layout/hierarchy4"/>
    <dgm:cxn modelId="{B45607B8-210F-4193-AB64-D7AEF6891645}" type="presParOf" srcId="{644E4573-75A2-4794-80A2-F3A29D01B576}" destId="{0D1CEFB1-C853-4BF3-8AB8-3B9991FCAE5D}" srcOrd="0" destOrd="0" presId="urn:microsoft.com/office/officeart/2005/8/layout/hierarchy4"/>
    <dgm:cxn modelId="{43B55256-4589-444F-8DD4-20DA00D1E0C3}" type="presParOf" srcId="{644E4573-75A2-4794-80A2-F3A29D01B576}" destId="{7AD05D0A-6750-4C52-B479-EDDC2086CA2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B50422-022F-4A89-B6F3-052D2F84DB1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6BF8013-7EA8-47E4-B2E9-1279C2D458A6}">
      <dgm:prSet phldrT="[Text]"/>
      <dgm:spPr>
        <a:ln>
          <a:solidFill>
            <a:schemeClr val="tx1"/>
          </a:solidFill>
        </a:ln>
      </dgm:spPr>
      <dgm:t>
        <a:bodyPr/>
        <a:lstStyle/>
        <a:p>
          <a:r>
            <a:rPr lang="mn-MN" dirty="0"/>
            <a:t>Л.Батдэлгэр 5%</a:t>
          </a:r>
          <a:endParaRPr lang="en-US" dirty="0"/>
        </a:p>
      </dgm:t>
    </dgm:pt>
    <dgm:pt modelId="{BC37DD89-A3D4-46A9-BA2C-D411269F93B5}" type="parTrans" cxnId="{055FDC54-B734-4DC9-9BAF-0406B7B43A0E}">
      <dgm:prSet/>
      <dgm:spPr/>
      <dgm:t>
        <a:bodyPr/>
        <a:lstStyle/>
        <a:p>
          <a:endParaRPr lang="en-US"/>
        </a:p>
      </dgm:t>
    </dgm:pt>
    <dgm:pt modelId="{9C23CC80-9BA4-492E-958B-96740C0395D4}" type="sibTrans" cxnId="{055FDC54-B734-4DC9-9BAF-0406B7B43A0E}">
      <dgm:prSet/>
      <dgm:spPr/>
      <dgm:t>
        <a:bodyPr/>
        <a:lstStyle/>
        <a:p>
          <a:endParaRPr lang="en-US"/>
        </a:p>
      </dgm:t>
    </dgm:pt>
    <dgm:pt modelId="{CDD0A943-655C-4A42-82B2-426591CC9106}">
      <dgm:prSet phldrT="[Text]"/>
      <dgm:spPr>
        <a:ln>
          <a:solidFill>
            <a:schemeClr val="tx1"/>
          </a:solidFill>
        </a:ln>
      </dgm:spPr>
      <dgm:t>
        <a:bodyPr/>
        <a:lstStyle/>
        <a:p>
          <a:r>
            <a:rPr lang="mn-MN" dirty="0"/>
            <a:t>Ж. Батболд 15%</a:t>
          </a:r>
          <a:endParaRPr lang="en-US" dirty="0"/>
        </a:p>
      </dgm:t>
    </dgm:pt>
    <dgm:pt modelId="{C35A9A86-2A00-46AE-ADD2-861AF6BF9471}" type="parTrans" cxnId="{8131B0F6-0C83-4E7F-9DA0-CD8462D88286}">
      <dgm:prSet/>
      <dgm:spPr/>
      <dgm:t>
        <a:bodyPr/>
        <a:lstStyle/>
        <a:p>
          <a:endParaRPr lang="en-US"/>
        </a:p>
      </dgm:t>
    </dgm:pt>
    <dgm:pt modelId="{D725F849-DA22-4312-9167-F45DCA2F3C9B}" type="sibTrans" cxnId="{8131B0F6-0C83-4E7F-9DA0-CD8462D88286}">
      <dgm:prSet/>
      <dgm:spPr/>
      <dgm:t>
        <a:bodyPr/>
        <a:lstStyle/>
        <a:p>
          <a:endParaRPr lang="en-US"/>
        </a:p>
      </dgm:t>
    </dgm:pt>
    <dgm:pt modelId="{D79D772E-6498-4379-8355-7F3376219C18}">
      <dgm:prSet phldrT="[Text]"/>
      <dgm:spPr>
        <a:ln>
          <a:solidFill>
            <a:schemeClr val="tx1"/>
          </a:solidFill>
        </a:ln>
      </dgm:spPr>
      <dgm:t>
        <a:bodyPr/>
        <a:lstStyle/>
        <a:p>
          <a:r>
            <a:rPr lang="mn-MN" dirty="0"/>
            <a:t>Транснефть ХХК 15%</a:t>
          </a:r>
          <a:endParaRPr lang="en-US" dirty="0"/>
        </a:p>
      </dgm:t>
    </dgm:pt>
    <dgm:pt modelId="{F12BA0BF-ACED-4D3E-AFC0-12B9E676257E}" type="parTrans" cxnId="{F4E71FC0-6A29-4D13-A917-16D927C11576}">
      <dgm:prSet/>
      <dgm:spPr/>
      <dgm:t>
        <a:bodyPr/>
        <a:lstStyle/>
        <a:p>
          <a:endParaRPr lang="en-US"/>
        </a:p>
      </dgm:t>
    </dgm:pt>
    <dgm:pt modelId="{CC606C9D-7769-4221-A11A-81E48F06E5C4}" type="sibTrans" cxnId="{F4E71FC0-6A29-4D13-A917-16D927C11576}">
      <dgm:prSet/>
      <dgm:spPr/>
      <dgm:t>
        <a:bodyPr/>
        <a:lstStyle/>
        <a:p>
          <a:endParaRPr lang="en-US"/>
        </a:p>
      </dgm:t>
    </dgm:pt>
    <dgm:pt modelId="{0E279472-7F78-4AE4-928F-7DEEFB7CE182}">
      <dgm:prSet phldrT="[Text]"/>
      <dgm:spPr>
        <a:ln>
          <a:solidFill>
            <a:schemeClr val="tx1"/>
          </a:solidFill>
        </a:ln>
      </dgm:spPr>
      <dgm:t>
        <a:bodyPr/>
        <a:lstStyle/>
        <a:p>
          <a:r>
            <a:rPr lang="mn-MN" dirty="0"/>
            <a:t>Хөвсгөл аймгийн ИТХ 51%</a:t>
          </a:r>
          <a:endParaRPr lang="en-US" dirty="0"/>
        </a:p>
      </dgm:t>
    </dgm:pt>
    <dgm:pt modelId="{462ED02C-122E-4D01-9784-B839D724041B}" type="parTrans" cxnId="{CB774C97-92A5-4E8D-A99D-1D5AFCEA5464}">
      <dgm:prSet/>
      <dgm:spPr/>
      <dgm:t>
        <a:bodyPr/>
        <a:lstStyle/>
        <a:p>
          <a:endParaRPr lang="en-US"/>
        </a:p>
      </dgm:t>
    </dgm:pt>
    <dgm:pt modelId="{E014A9E1-2874-4358-87B7-7ECB8E1E4C6A}" type="sibTrans" cxnId="{CB774C97-92A5-4E8D-A99D-1D5AFCEA5464}">
      <dgm:prSet/>
      <dgm:spPr/>
      <dgm:t>
        <a:bodyPr/>
        <a:lstStyle/>
        <a:p>
          <a:endParaRPr lang="en-US"/>
        </a:p>
      </dgm:t>
    </dgm:pt>
    <dgm:pt modelId="{EDDF890A-4D6F-4F11-83FF-629D91C18630}">
      <dgm:prSet phldrT="[Text]"/>
      <dgm:spPr>
        <a:ln>
          <a:solidFill>
            <a:schemeClr val="tx1"/>
          </a:solidFill>
        </a:ln>
      </dgm:spPr>
      <dgm:t>
        <a:bodyPr/>
        <a:lstStyle/>
        <a:p>
          <a:r>
            <a:rPr lang="mn-MN" dirty="0"/>
            <a:t>Бусад 14%</a:t>
          </a:r>
          <a:endParaRPr lang="en-US" dirty="0"/>
        </a:p>
      </dgm:t>
    </dgm:pt>
    <dgm:pt modelId="{A00CFFFC-C0BF-4E04-A2B0-01BA06FEB887}" type="parTrans" cxnId="{1180D92D-4094-428D-8B3B-682978C0B61B}">
      <dgm:prSet/>
      <dgm:spPr/>
      <dgm:t>
        <a:bodyPr/>
        <a:lstStyle/>
        <a:p>
          <a:endParaRPr lang="en-US"/>
        </a:p>
      </dgm:t>
    </dgm:pt>
    <dgm:pt modelId="{C793CDB7-6E83-4C08-93B8-D9ABFD13399C}" type="sibTrans" cxnId="{1180D92D-4094-428D-8B3B-682978C0B61B}">
      <dgm:prSet/>
      <dgm:spPr/>
      <dgm:t>
        <a:bodyPr/>
        <a:lstStyle/>
        <a:p>
          <a:endParaRPr lang="en-US"/>
        </a:p>
      </dgm:t>
    </dgm:pt>
    <dgm:pt modelId="{12EFB580-CC9F-4E01-A0D0-21939F943F02}" type="pres">
      <dgm:prSet presAssocID="{AFB50422-022F-4A89-B6F3-052D2F84DB1A}" presName="compositeShape" presStyleCnt="0">
        <dgm:presLayoutVars>
          <dgm:dir/>
          <dgm:resizeHandles/>
        </dgm:presLayoutVars>
      </dgm:prSet>
      <dgm:spPr/>
    </dgm:pt>
    <dgm:pt modelId="{5B1DFFB2-F9A1-44AC-A1CF-5B0C256FBAA2}" type="pres">
      <dgm:prSet presAssocID="{AFB50422-022F-4A89-B6F3-052D2F84DB1A}" presName="pyramid" presStyleLbl="node1" presStyleIdx="0" presStyleCnt="1"/>
      <dgm:spPr>
        <a:solidFill>
          <a:srgbClr val="7030A0"/>
        </a:solidFill>
      </dgm:spPr>
    </dgm:pt>
    <dgm:pt modelId="{6078C5B0-CB0F-4413-B2DB-B2E06CD50D7E}" type="pres">
      <dgm:prSet presAssocID="{AFB50422-022F-4A89-B6F3-052D2F84DB1A}" presName="theList" presStyleCnt="0"/>
      <dgm:spPr/>
    </dgm:pt>
    <dgm:pt modelId="{9834D386-2E1D-4A1A-9C71-391E8FEAB6DB}" type="pres">
      <dgm:prSet presAssocID="{76BF8013-7EA8-47E4-B2E9-1279C2D458A6}" presName="aNode" presStyleLbl="fgAcc1" presStyleIdx="0" presStyleCnt="5">
        <dgm:presLayoutVars>
          <dgm:bulletEnabled val="1"/>
        </dgm:presLayoutVars>
      </dgm:prSet>
      <dgm:spPr/>
    </dgm:pt>
    <dgm:pt modelId="{B1F3DCD4-3B07-4B87-9563-8FC960B408C7}" type="pres">
      <dgm:prSet presAssocID="{76BF8013-7EA8-47E4-B2E9-1279C2D458A6}" presName="aSpace" presStyleCnt="0"/>
      <dgm:spPr/>
    </dgm:pt>
    <dgm:pt modelId="{F3E5E6E7-54BE-48F4-955A-669E2CD285D9}" type="pres">
      <dgm:prSet presAssocID="{EDDF890A-4D6F-4F11-83FF-629D91C18630}" presName="aNode" presStyleLbl="fgAcc1" presStyleIdx="1" presStyleCnt="5">
        <dgm:presLayoutVars>
          <dgm:bulletEnabled val="1"/>
        </dgm:presLayoutVars>
      </dgm:prSet>
      <dgm:spPr/>
    </dgm:pt>
    <dgm:pt modelId="{CB5CC282-4E17-49DC-9884-0DEEC9F62879}" type="pres">
      <dgm:prSet presAssocID="{EDDF890A-4D6F-4F11-83FF-629D91C18630}" presName="aSpace" presStyleCnt="0"/>
      <dgm:spPr/>
    </dgm:pt>
    <dgm:pt modelId="{7D5B1525-870E-42C8-984D-D641F052DCF2}" type="pres">
      <dgm:prSet presAssocID="{CDD0A943-655C-4A42-82B2-426591CC9106}" presName="aNode" presStyleLbl="fgAcc1" presStyleIdx="2" presStyleCnt="5">
        <dgm:presLayoutVars>
          <dgm:bulletEnabled val="1"/>
        </dgm:presLayoutVars>
      </dgm:prSet>
      <dgm:spPr/>
    </dgm:pt>
    <dgm:pt modelId="{9A229290-4A2D-418E-ADB2-1690D6DBF039}" type="pres">
      <dgm:prSet presAssocID="{CDD0A943-655C-4A42-82B2-426591CC9106}" presName="aSpace" presStyleCnt="0"/>
      <dgm:spPr/>
    </dgm:pt>
    <dgm:pt modelId="{3C678EDE-AC0F-4A58-B313-24BD9C16E869}" type="pres">
      <dgm:prSet presAssocID="{D79D772E-6498-4379-8355-7F3376219C18}" presName="aNode" presStyleLbl="fgAcc1" presStyleIdx="3" presStyleCnt="5">
        <dgm:presLayoutVars>
          <dgm:bulletEnabled val="1"/>
        </dgm:presLayoutVars>
      </dgm:prSet>
      <dgm:spPr/>
    </dgm:pt>
    <dgm:pt modelId="{8B8DE611-6A2E-443B-96F6-26003DD63F50}" type="pres">
      <dgm:prSet presAssocID="{D79D772E-6498-4379-8355-7F3376219C18}" presName="aSpace" presStyleCnt="0"/>
      <dgm:spPr/>
    </dgm:pt>
    <dgm:pt modelId="{BA04A6CD-7E3D-49F4-B8BD-939ED445AD2B}" type="pres">
      <dgm:prSet presAssocID="{0E279472-7F78-4AE4-928F-7DEEFB7CE182}" presName="aNode" presStyleLbl="fgAcc1" presStyleIdx="4" presStyleCnt="5">
        <dgm:presLayoutVars>
          <dgm:bulletEnabled val="1"/>
        </dgm:presLayoutVars>
      </dgm:prSet>
      <dgm:spPr/>
    </dgm:pt>
    <dgm:pt modelId="{EA40DD35-70CF-4480-9B20-63130BD010A2}" type="pres">
      <dgm:prSet presAssocID="{0E279472-7F78-4AE4-928F-7DEEFB7CE182}" presName="aSpace" presStyleCnt="0"/>
      <dgm:spPr/>
    </dgm:pt>
  </dgm:ptLst>
  <dgm:cxnLst>
    <dgm:cxn modelId="{F9286D02-21E0-43F3-BD60-042231BC7A8F}" type="presOf" srcId="{D79D772E-6498-4379-8355-7F3376219C18}" destId="{3C678EDE-AC0F-4A58-B313-24BD9C16E869}" srcOrd="0" destOrd="0" presId="urn:microsoft.com/office/officeart/2005/8/layout/pyramid2"/>
    <dgm:cxn modelId="{3F77E60F-285E-4068-B831-AFECEBC16028}" type="presOf" srcId="{AFB50422-022F-4A89-B6F3-052D2F84DB1A}" destId="{12EFB580-CC9F-4E01-A0D0-21939F943F02}" srcOrd="0" destOrd="0" presId="urn:microsoft.com/office/officeart/2005/8/layout/pyramid2"/>
    <dgm:cxn modelId="{1180D92D-4094-428D-8B3B-682978C0B61B}" srcId="{AFB50422-022F-4A89-B6F3-052D2F84DB1A}" destId="{EDDF890A-4D6F-4F11-83FF-629D91C18630}" srcOrd="1" destOrd="0" parTransId="{A00CFFFC-C0BF-4E04-A2B0-01BA06FEB887}" sibTransId="{C793CDB7-6E83-4C08-93B8-D9ABFD13399C}"/>
    <dgm:cxn modelId="{0BF1CF5C-0665-4BC1-94A4-3EAC794688DA}" type="presOf" srcId="{CDD0A943-655C-4A42-82B2-426591CC9106}" destId="{7D5B1525-870E-42C8-984D-D641F052DCF2}" srcOrd="0" destOrd="0" presId="urn:microsoft.com/office/officeart/2005/8/layout/pyramid2"/>
    <dgm:cxn modelId="{055FDC54-B734-4DC9-9BAF-0406B7B43A0E}" srcId="{AFB50422-022F-4A89-B6F3-052D2F84DB1A}" destId="{76BF8013-7EA8-47E4-B2E9-1279C2D458A6}" srcOrd="0" destOrd="0" parTransId="{BC37DD89-A3D4-46A9-BA2C-D411269F93B5}" sibTransId="{9C23CC80-9BA4-492E-958B-96740C0395D4}"/>
    <dgm:cxn modelId="{4631A77D-5A76-43E4-B8F7-FB2A5E82B89A}" type="presOf" srcId="{76BF8013-7EA8-47E4-B2E9-1279C2D458A6}" destId="{9834D386-2E1D-4A1A-9C71-391E8FEAB6DB}" srcOrd="0" destOrd="0" presId="urn:microsoft.com/office/officeart/2005/8/layout/pyramid2"/>
    <dgm:cxn modelId="{CB774C97-92A5-4E8D-A99D-1D5AFCEA5464}" srcId="{AFB50422-022F-4A89-B6F3-052D2F84DB1A}" destId="{0E279472-7F78-4AE4-928F-7DEEFB7CE182}" srcOrd="4" destOrd="0" parTransId="{462ED02C-122E-4D01-9784-B839D724041B}" sibTransId="{E014A9E1-2874-4358-87B7-7ECB8E1E4C6A}"/>
    <dgm:cxn modelId="{DEA196A1-452B-4160-A9A3-093D19BC6C37}" type="presOf" srcId="{0E279472-7F78-4AE4-928F-7DEEFB7CE182}" destId="{BA04A6CD-7E3D-49F4-B8BD-939ED445AD2B}" srcOrd="0" destOrd="0" presId="urn:microsoft.com/office/officeart/2005/8/layout/pyramid2"/>
    <dgm:cxn modelId="{F4E71FC0-6A29-4D13-A917-16D927C11576}" srcId="{AFB50422-022F-4A89-B6F3-052D2F84DB1A}" destId="{D79D772E-6498-4379-8355-7F3376219C18}" srcOrd="3" destOrd="0" parTransId="{F12BA0BF-ACED-4D3E-AFC0-12B9E676257E}" sibTransId="{CC606C9D-7769-4221-A11A-81E48F06E5C4}"/>
    <dgm:cxn modelId="{161107DE-2FCC-4355-A78E-52E181851240}" type="presOf" srcId="{EDDF890A-4D6F-4F11-83FF-629D91C18630}" destId="{F3E5E6E7-54BE-48F4-955A-669E2CD285D9}" srcOrd="0" destOrd="0" presId="urn:microsoft.com/office/officeart/2005/8/layout/pyramid2"/>
    <dgm:cxn modelId="{8131B0F6-0C83-4E7F-9DA0-CD8462D88286}" srcId="{AFB50422-022F-4A89-B6F3-052D2F84DB1A}" destId="{CDD0A943-655C-4A42-82B2-426591CC9106}" srcOrd="2" destOrd="0" parTransId="{C35A9A86-2A00-46AE-ADD2-861AF6BF9471}" sibTransId="{D725F849-DA22-4312-9167-F45DCA2F3C9B}"/>
    <dgm:cxn modelId="{38366B9B-5DFF-40D7-B858-5B2F2C8C673C}" type="presParOf" srcId="{12EFB580-CC9F-4E01-A0D0-21939F943F02}" destId="{5B1DFFB2-F9A1-44AC-A1CF-5B0C256FBAA2}" srcOrd="0" destOrd="0" presId="urn:microsoft.com/office/officeart/2005/8/layout/pyramid2"/>
    <dgm:cxn modelId="{56A7FD5B-5CAF-4128-A701-2D597C51BFEC}" type="presParOf" srcId="{12EFB580-CC9F-4E01-A0D0-21939F943F02}" destId="{6078C5B0-CB0F-4413-B2DB-B2E06CD50D7E}" srcOrd="1" destOrd="0" presId="urn:microsoft.com/office/officeart/2005/8/layout/pyramid2"/>
    <dgm:cxn modelId="{C69FCA4C-75DB-4CB2-BF18-A7688F2DBA77}" type="presParOf" srcId="{6078C5B0-CB0F-4413-B2DB-B2E06CD50D7E}" destId="{9834D386-2E1D-4A1A-9C71-391E8FEAB6DB}" srcOrd="0" destOrd="0" presId="urn:microsoft.com/office/officeart/2005/8/layout/pyramid2"/>
    <dgm:cxn modelId="{2C4F8E4E-FA1C-4EA0-8613-3E1DD8989520}" type="presParOf" srcId="{6078C5B0-CB0F-4413-B2DB-B2E06CD50D7E}" destId="{B1F3DCD4-3B07-4B87-9563-8FC960B408C7}" srcOrd="1" destOrd="0" presId="urn:microsoft.com/office/officeart/2005/8/layout/pyramid2"/>
    <dgm:cxn modelId="{71D6FA34-EB03-4E8F-91BF-44FEE9DAF19D}" type="presParOf" srcId="{6078C5B0-CB0F-4413-B2DB-B2E06CD50D7E}" destId="{F3E5E6E7-54BE-48F4-955A-669E2CD285D9}" srcOrd="2" destOrd="0" presId="urn:microsoft.com/office/officeart/2005/8/layout/pyramid2"/>
    <dgm:cxn modelId="{F2FCA9EC-9491-4C75-B04B-20B13CB1F2B9}" type="presParOf" srcId="{6078C5B0-CB0F-4413-B2DB-B2E06CD50D7E}" destId="{CB5CC282-4E17-49DC-9884-0DEEC9F62879}" srcOrd="3" destOrd="0" presId="urn:microsoft.com/office/officeart/2005/8/layout/pyramid2"/>
    <dgm:cxn modelId="{60AE8206-80B7-44C9-8550-ED8013C89858}" type="presParOf" srcId="{6078C5B0-CB0F-4413-B2DB-B2E06CD50D7E}" destId="{7D5B1525-870E-42C8-984D-D641F052DCF2}" srcOrd="4" destOrd="0" presId="urn:microsoft.com/office/officeart/2005/8/layout/pyramid2"/>
    <dgm:cxn modelId="{D1EB428F-20E5-4B93-B577-3C68BFACF10E}" type="presParOf" srcId="{6078C5B0-CB0F-4413-B2DB-B2E06CD50D7E}" destId="{9A229290-4A2D-418E-ADB2-1690D6DBF039}" srcOrd="5" destOrd="0" presId="urn:microsoft.com/office/officeart/2005/8/layout/pyramid2"/>
    <dgm:cxn modelId="{9478CE8D-1696-44BA-A0C7-9F804B5CFE56}" type="presParOf" srcId="{6078C5B0-CB0F-4413-B2DB-B2E06CD50D7E}" destId="{3C678EDE-AC0F-4A58-B313-24BD9C16E869}" srcOrd="6" destOrd="0" presId="urn:microsoft.com/office/officeart/2005/8/layout/pyramid2"/>
    <dgm:cxn modelId="{BF9F954E-DC69-4DFA-8331-7C577FE87881}" type="presParOf" srcId="{6078C5B0-CB0F-4413-B2DB-B2E06CD50D7E}" destId="{8B8DE611-6A2E-443B-96F6-26003DD63F50}" srcOrd="7" destOrd="0" presId="urn:microsoft.com/office/officeart/2005/8/layout/pyramid2"/>
    <dgm:cxn modelId="{BFFCD456-4754-4922-91D5-109C167FE625}" type="presParOf" srcId="{6078C5B0-CB0F-4413-B2DB-B2E06CD50D7E}" destId="{BA04A6CD-7E3D-49F4-B8BD-939ED445AD2B}" srcOrd="8" destOrd="0" presId="urn:microsoft.com/office/officeart/2005/8/layout/pyramid2"/>
    <dgm:cxn modelId="{602ADAF6-9DB7-4CE7-A7A9-2DB5AD1F5B4C}" type="presParOf" srcId="{6078C5B0-CB0F-4413-B2DB-B2E06CD50D7E}" destId="{EA40DD35-70CF-4480-9B20-63130BD010A2}" srcOrd="9"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093217-05AC-4E1D-A16A-27DB672E59ED}"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6B1FBEA5-0B9C-4C6A-B365-6120BCAC0733}">
      <dgm:prSet phldrT="[Text]" custT="1"/>
      <dgm:spPr/>
      <dgm:t>
        <a:bodyPr/>
        <a:lstStyle/>
        <a:p>
          <a:r>
            <a:rPr lang="mn-MN" sz="2400" b="1" dirty="0"/>
            <a:t>Алтандорнодмонгол ХХК</a:t>
          </a:r>
          <a:endParaRPr lang="en-US" sz="2400" b="1" dirty="0"/>
        </a:p>
      </dgm:t>
    </dgm:pt>
    <dgm:pt modelId="{768A7BB1-00B3-4CB0-ACF4-7954D6D56D42}" type="parTrans" cxnId="{CB25E649-4475-4216-B78C-435047E09AE1}">
      <dgm:prSet/>
      <dgm:spPr/>
      <dgm:t>
        <a:bodyPr/>
        <a:lstStyle/>
        <a:p>
          <a:endParaRPr lang="en-US"/>
        </a:p>
      </dgm:t>
    </dgm:pt>
    <dgm:pt modelId="{4226D278-31B8-4422-AD0E-5DA7E9E13BA5}" type="sibTrans" cxnId="{CB25E649-4475-4216-B78C-435047E09AE1}">
      <dgm:prSet/>
      <dgm:spPr/>
      <dgm:t>
        <a:bodyPr/>
        <a:lstStyle/>
        <a:p>
          <a:endParaRPr lang="en-US"/>
        </a:p>
      </dgm:t>
    </dgm:pt>
    <dgm:pt modelId="{3A4F85A7-2F88-41F0-A0F5-01254EF0E9D4}">
      <dgm:prSet phldrT="[Text]" custT="1"/>
      <dgm:spPr/>
      <dgm:t>
        <a:bodyPr/>
        <a:lstStyle/>
        <a:p>
          <a:r>
            <a:rPr lang="mn-MN" sz="2400" b="1" dirty="0"/>
            <a:t>Н. Цогтгэрэл</a:t>
          </a:r>
          <a:endParaRPr lang="en-US" sz="2400" b="1" dirty="0"/>
        </a:p>
      </dgm:t>
    </dgm:pt>
    <dgm:pt modelId="{9AE050D6-F23C-4345-9E1A-7252680CD5E5}" type="parTrans" cxnId="{E62DFC02-F5A8-42DC-AD29-D9BBA2A724EF}">
      <dgm:prSet/>
      <dgm:spPr/>
      <dgm:t>
        <a:bodyPr/>
        <a:lstStyle/>
        <a:p>
          <a:endParaRPr lang="en-US"/>
        </a:p>
      </dgm:t>
    </dgm:pt>
    <dgm:pt modelId="{88FF4ECD-653E-4754-8AC3-EECD8B511C3A}" type="sibTrans" cxnId="{E62DFC02-F5A8-42DC-AD29-D9BBA2A724EF}">
      <dgm:prSet/>
      <dgm:spPr/>
      <dgm:t>
        <a:bodyPr/>
        <a:lstStyle/>
        <a:p>
          <a:endParaRPr lang="en-US"/>
        </a:p>
      </dgm:t>
    </dgm:pt>
    <dgm:pt modelId="{7D5EAFFD-F144-42E8-BBBE-E7120AF305A9}">
      <dgm:prSet phldrT="[Text]" custT="1"/>
      <dgm:spPr/>
      <dgm:t>
        <a:bodyPr/>
        <a:lstStyle/>
        <a:p>
          <a:r>
            <a:rPr lang="mn-MN" sz="2400" b="1" dirty="0"/>
            <a:t>85%</a:t>
          </a:r>
          <a:endParaRPr lang="en-US" sz="2400" b="1" dirty="0"/>
        </a:p>
      </dgm:t>
    </dgm:pt>
    <dgm:pt modelId="{E72331C3-0B25-4342-8B29-4C42FF56EEC2}" type="parTrans" cxnId="{C3893E78-08A8-4861-A510-48A1A06EE1B2}">
      <dgm:prSet/>
      <dgm:spPr/>
      <dgm:t>
        <a:bodyPr/>
        <a:lstStyle/>
        <a:p>
          <a:endParaRPr lang="en-US"/>
        </a:p>
      </dgm:t>
    </dgm:pt>
    <dgm:pt modelId="{0E9F9C1E-5F6E-4104-BA7C-E52946698063}" type="sibTrans" cxnId="{C3893E78-08A8-4861-A510-48A1A06EE1B2}">
      <dgm:prSet/>
      <dgm:spPr/>
      <dgm:t>
        <a:bodyPr/>
        <a:lstStyle/>
        <a:p>
          <a:endParaRPr lang="en-US"/>
        </a:p>
      </dgm:t>
    </dgm:pt>
    <dgm:pt modelId="{7A4ABE8C-7AEE-4C70-819D-350D9FDBE3F0}">
      <dgm:prSet custT="1"/>
      <dgm:spPr/>
      <dgm:t>
        <a:bodyPr/>
        <a:lstStyle/>
        <a:p>
          <a:r>
            <a:rPr lang="mn-MN" sz="2400" b="1" dirty="0"/>
            <a:t>Т. Ариунболд</a:t>
          </a:r>
          <a:endParaRPr lang="en-US" sz="2400" b="1" dirty="0"/>
        </a:p>
      </dgm:t>
    </dgm:pt>
    <dgm:pt modelId="{405B2C97-2B82-4347-9E9A-D63E10060378}" type="parTrans" cxnId="{32598933-FC77-4D14-92ED-D268DFCECC6C}">
      <dgm:prSet/>
      <dgm:spPr/>
      <dgm:t>
        <a:bodyPr/>
        <a:lstStyle/>
        <a:p>
          <a:endParaRPr lang="en-US"/>
        </a:p>
      </dgm:t>
    </dgm:pt>
    <dgm:pt modelId="{48669977-E412-4CCC-888C-0613B5F96DEB}" type="sibTrans" cxnId="{32598933-FC77-4D14-92ED-D268DFCECC6C}">
      <dgm:prSet/>
      <dgm:spPr/>
      <dgm:t>
        <a:bodyPr/>
        <a:lstStyle/>
        <a:p>
          <a:endParaRPr lang="en-US"/>
        </a:p>
      </dgm:t>
    </dgm:pt>
    <dgm:pt modelId="{93E393D1-26A7-415D-9A5F-BCDC4A091BEC}">
      <dgm:prSet phldrT="[Text]" custT="1"/>
      <dgm:spPr/>
      <dgm:t>
        <a:bodyPr/>
        <a:lstStyle/>
        <a:p>
          <a:r>
            <a:rPr lang="mn-MN" sz="2400" b="1" dirty="0"/>
            <a:t>М. Идэр</a:t>
          </a:r>
          <a:endParaRPr lang="en-US" sz="2400" b="1" dirty="0"/>
        </a:p>
      </dgm:t>
    </dgm:pt>
    <dgm:pt modelId="{0391C621-4F9A-4017-986E-21D534A7BC2F}" type="parTrans" cxnId="{58B93F09-4508-4085-93D7-B8E0BC1D6C3A}">
      <dgm:prSet/>
      <dgm:spPr/>
      <dgm:t>
        <a:bodyPr/>
        <a:lstStyle/>
        <a:p>
          <a:endParaRPr lang="en-US"/>
        </a:p>
      </dgm:t>
    </dgm:pt>
    <dgm:pt modelId="{50D09040-C892-424A-BF07-F6530172C29F}" type="sibTrans" cxnId="{58B93F09-4508-4085-93D7-B8E0BC1D6C3A}">
      <dgm:prSet/>
      <dgm:spPr/>
      <dgm:t>
        <a:bodyPr/>
        <a:lstStyle/>
        <a:p>
          <a:endParaRPr lang="en-US"/>
        </a:p>
      </dgm:t>
    </dgm:pt>
    <dgm:pt modelId="{F40EE626-BDA6-4227-AF25-0EACB9833F47}">
      <dgm:prSet phldrT="[Text]" custT="1"/>
      <dgm:spPr/>
      <dgm:t>
        <a:bodyPr/>
        <a:lstStyle/>
        <a:p>
          <a:r>
            <a:rPr lang="mn-MN" sz="2400" b="1" dirty="0"/>
            <a:t>5%</a:t>
          </a:r>
          <a:endParaRPr lang="en-US" sz="2400" b="1" dirty="0"/>
        </a:p>
      </dgm:t>
    </dgm:pt>
    <dgm:pt modelId="{FDEB0BC1-D8AA-4483-B8AC-5038C55A0319}" type="parTrans" cxnId="{04E29063-3F80-4116-8FA0-57F827E44D15}">
      <dgm:prSet/>
      <dgm:spPr/>
      <dgm:t>
        <a:bodyPr/>
        <a:lstStyle/>
        <a:p>
          <a:endParaRPr lang="en-US"/>
        </a:p>
      </dgm:t>
    </dgm:pt>
    <dgm:pt modelId="{D7DBB119-79F0-4D22-9208-42A70C9675AC}" type="sibTrans" cxnId="{04E29063-3F80-4116-8FA0-57F827E44D15}">
      <dgm:prSet/>
      <dgm:spPr/>
      <dgm:t>
        <a:bodyPr/>
        <a:lstStyle/>
        <a:p>
          <a:endParaRPr lang="en-US"/>
        </a:p>
      </dgm:t>
    </dgm:pt>
    <dgm:pt modelId="{173444D9-BD86-41CB-8721-D499A9A970CA}">
      <dgm:prSet custT="1"/>
      <dgm:spPr/>
      <dgm:t>
        <a:bodyPr/>
        <a:lstStyle/>
        <a:p>
          <a:r>
            <a:rPr lang="mn-MN" sz="2400" b="1" dirty="0"/>
            <a:t>10%</a:t>
          </a:r>
          <a:endParaRPr lang="en-US" sz="2400" b="1" dirty="0"/>
        </a:p>
      </dgm:t>
    </dgm:pt>
    <dgm:pt modelId="{A527DFB4-F14A-4A82-AB06-8D713931927B}" type="parTrans" cxnId="{1AF0CBF1-8B02-43D8-9335-E7913685A0CE}">
      <dgm:prSet/>
      <dgm:spPr/>
      <dgm:t>
        <a:bodyPr/>
        <a:lstStyle/>
        <a:p>
          <a:endParaRPr lang="en-US"/>
        </a:p>
      </dgm:t>
    </dgm:pt>
    <dgm:pt modelId="{4A5D0670-4CC1-4A81-9D7C-D088EBD57E63}" type="sibTrans" cxnId="{1AF0CBF1-8B02-43D8-9335-E7913685A0CE}">
      <dgm:prSet/>
      <dgm:spPr/>
      <dgm:t>
        <a:bodyPr/>
        <a:lstStyle/>
        <a:p>
          <a:endParaRPr lang="en-US"/>
        </a:p>
      </dgm:t>
    </dgm:pt>
    <dgm:pt modelId="{55A7CCA9-0714-477C-AD8F-8C987F863E46}" type="pres">
      <dgm:prSet presAssocID="{12093217-05AC-4E1D-A16A-27DB672E59ED}" presName="Name0" presStyleCnt="0">
        <dgm:presLayoutVars>
          <dgm:chPref val="1"/>
          <dgm:dir/>
          <dgm:animOne val="branch"/>
          <dgm:animLvl val="lvl"/>
          <dgm:resizeHandles val="exact"/>
        </dgm:presLayoutVars>
      </dgm:prSet>
      <dgm:spPr/>
    </dgm:pt>
    <dgm:pt modelId="{CA7F6116-06F6-4F2B-879F-63B8C7CDA9DE}" type="pres">
      <dgm:prSet presAssocID="{6B1FBEA5-0B9C-4C6A-B365-6120BCAC0733}" presName="root1" presStyleCnt="0"/>
      <dgm:spPr/>
    </dgm:pt>
    <dgm:pt modelId="{19C85EFC-6AFE-412D-B6FF-EBE740051A63}" type="pres">
      <dgm:prSet presAssocID="{6B1FBEA5-0B9C-4C6A-B365-6120BCAC0733}" presName="LevelOneTextNode" presStyleLbl="node0" presStyleIdx="0" presStyleCnt="1">
        <dgm:presLayoutVars>
          <dgm:chPref val="3"/>
        </dgm:presLayoutVars>
      </dgm:prSet>
      <dgm:spPr/>
    </dgm:pt>
    <dgm:pt modelId="{AFDF7D89-C4DE-4BA4-8BE6-500BBDCC6877}" type="pres">
      <dgm:prSet presAssocID="{6B1FBEA5-0B9C-4C6A-B365-6120BCAC0733}" presName="level2hierChild" presStyleCnt="0"/>
      <dgm:spPr/>
    </dgm:pt>
    <dgm:pt modelId="{E7225963-7B0C-48F6-A143-80B946B257D0}" type="pres">
      <dgm:prSet presAssocID="{405B2C97-2B82-4347-9E9A-D63E10060378}" presName="conn2-1" presStyleLbl="parChTrans1D2" presStyleIdx="0" presStyleCnt="3"/>
      <dgm:spPr/>
    </dgm:pt>
    <dgm:pt modelId="{DAA9B53D-F7E5-4280-B2F5-6672A05B76FF}" type="pres">
      <dgm:prSet presAssocID="{405B2C97-2B82-4347-9E9A-D63E10060378}" presName="connTx" presStyleLbl="parChTrans1D2" presStyleIdx="0" presStyleCnt="3"/>
      <dgm:spPr/>
    </dgm:pt>
    <dgm:pt modelId="{84456765-230E-4D2E-9ED3-018B5EF55031}" type="pres">
      <dgm:prSet presAssocID="{7A4ABE8C-7AEE-4C70-819D-350D9FDBE3F0}" presName="root2" presStyleCnt="0"/>
      <dgm:spPr/>
    </dgm:pt>
    <dgm:pt modelId="{F0720D59-42B4-443C-8025-FCD99ABD8989}" type="pres">
      <dgm:prSet presAssocID="{7A4ABE8C-7AEE-4C70-819D-350D9FDBE3F0}" presName="LevelTwoTextNode" presStyleLbl="node2" presStyleIdx="0" presStyleCnt="3">
        <dgm:presLayoutVars>
          <dgm:chPref val="3"/>
        </dgm:presLayoutVars>
      </dgm:prSet>
      <dgm:spPr/>
    </dgm:pt>
    <dgm:pt modelId="{A1A34B96-2381-44D8-BF08-F4722D23D22C}" type="pres">
      <dgm:prSet presAssocID="{7A4ABE8C-7AEE-4C70-819D-350D9FDBE3F0}" presName="level3hierChild" presStyleCnt="0"/>
      <dgm:spPr/>
    </dgm:pt>
    <dgm:pt modelId="{E4C33118-C651-46EC-BCA5-6199E801812A}" type="pres">
      <dgm:prSet presAssocID="{A527DFB4-F14A-4A82-AB06-8D713931927B}" presName="conn2-1" presStyleLbl="parChTrans1D3" presStyleIdx="0" presStyleCnt="3"/>
      <dgm:spPr/>
    </dgm:pt>
    <dgm:pt modelId="{E5C84981-1439-4EBE-AE8B-694E176B1082}" type="pres">
      <dgm:prSet presAssocID="{A527DFB4-F14A-4A82-AB06-8D713931927B}" presName="connTx" presStyleLbl="parChTrans1D3" presStyleIdx="0" presStyleCnt="3"/>
      <dgm:spPr/>
    </dgm:pt>
    <dgm:pt modelId="{A8FBCC7D-C3AB-42CD-811C-7F66EC5DF8D7}" type="pres">
      <dgm:prSet presAssocID="{173444D9-BD86-41CB-8721-D499A9A970CA}" presName="root2" presStyleCnt="0"/>
      <dgm:spPr/>
    </dgm:pt>
    <dgm:pt modelId="{C493851B-E8FD-4D18-81C4-EC1DE5180181}" type="pres">
      <dgm:prSet presAssocID="{173444D9-BD86-41CB-8721-D499A9A970CA}" presName="LevelTwoTextNode" presStyleLbl="node3" presStyleIdx="0" presStyleCnt="3" custScaleX="67882">
        <dgm:presLayoutVars>
          <dgm:chPref val="3"/>
        </dgm:presLayoutVars>
      </dgm:prSet>
      <dgm:spPr/>
    </dgm:pt>
    <dgm:pt modelId="{9D32E24B-0287-4A8A-8C58-AC7CAC16C57C}" type="pres">
      <dgm:prSet presAssocID="{173444D9-BD86-41CB-8721-D499A9A970CA}" presName="level3hierChild" presStyleCnt="0"/>
      <dgm:spPr/>
    </dgm:pt>
    <dgm:pt modelId="{4BA66395-A0AF-43D1-A031-04398CF8A35B}" type="pres">
      <dgm:prSet presAssocID="{9AE050D6-F23C-4345-9E1A-7252680CD5E5}" presName="conn2-1" presStyleLbl="parChTrans1D2" presStyleIdx="1" presStyleCnt="3"/>
      <dgm:spPr/>
    </dgm:pt>
    <dgm:pt modelId="{CBFDB9DD-59DE-4939-831D-380695CC6B08}" type="pres">
      <dgm:prSet presAssocID="{9AE050D6-F23C-4345-9E1A-7252680CD5E5}" presName="connTx" presStyleLbl="parChTrans1D2" presStyleIdx="1" presStyleCnt="3"/>
      <dgm:spPr/>
    </dgm:pt>
    <dgm:pt modelId="{E564354E-809A-4887-874C-D0D4C56DB07A}" type="pres">
      <dgm:prSet presAssocID="{3A4F85A7-2F88-41F0-A0F5-01254EF0E9D4}" presName="root2" presStyleCnt="0"/>
      <dgm:spPr/>
    </dgm:pt>
    <dgm:pt modelId="{8B229B70-14B4-4368-8587-1EE1875F9144}" type="pres">
      <dgm:prSet presAssocID="{3A4F85A7-2F88-41F0-A0F5-01254EF0E9D4}" presName="LevelTwoTextNode" presStyleLbl="node2" presStyleIdx="1" presStyleCnt="3">
        <dgm:presLayoutVars>
          <dgm:chPref val="3"/>
        </dgm:presLayoutVars>
      </dgm:prSet>
      <dgm:spPr/>
    </dgm:pt>
    <dgm:pt modelId="{386A774E-AC60-4EE7-948B-D94D15B7CD96}" type="pres">
      <dgm:prSet presAssocID="{3A4F85A7-2F88-41F0-A0F5-01254EF0E9D4}" presName="level3hierChild" presStyleCnt="0"/>
      <dgm:spPr/>
    </dgm:pt>
    <dgm:pt modelId="{B7EE6E89-48C8-41C8-8AE0-8BF921043961}" type="pres">
      <dgm:prSet presAssocID="{FDEB0BC1-D8AA-4483-B8AC-5038C55A0319}" presName="conn2-1" presStyleLbl="parChTrans1D3" presStyleIdx="1" presStyleCnt="3"/>
      <dgm:spPr/>
    </dgm:pt>
    <dgm:pt modelId="{72C4BAFF-97EB-43AE-99CE-453873074B6A}" type="pres">
      <dgm:prSet presAssocID="{FDEB0BC1-D8AA-4483-B8AC-5038C55A0319}" presName="connTx" presStyleLbl="parChTrans1D3" presStyleIdx="1" presStyleCnt="3"/>
      <dgm:spPr/>
    </dgm:pt>
    <dgm:pt modelId="{25632C17-4C18-406E-9E9F-9B55EF62B323}" type="pres">
      <dgm:prSet presAssocID="{F40EE626-BDA6-4227-AF25-0EACB9833F47}" presName="root2" presStyleCnt="0"/>
      <dgm:spPr/>
    </dgm:pt>
    <dgm:pt modelId="{9E25F6C3-D067-49FA-9305-41E9CEB81AF0}" type="pres">
      <dgm:prSet presAssocID="{F40EE626-BDA6-4227-AF25-0EACB9833F47}" presName="LevelTwoTextNode" presStyleLbl="node3" presStyleIdx="1" presStyleCnt="3" custScaleX="68123">
        <dgm:presLayoutVars>
          <dgm:chPref val="3"/>
        </dgm:presLayoutVars>
      </dgm:prSet>
      <dgm:spPr/>
    </dgm:pt>
    <dgm:pt modelId="{563B6283-B1EB-4D85-9794-7FF6AD0C97B5}" type="pres">
      <dgm:prSet presAssocID="{F40EE626-BDA6-4227-AF25-0EACB9833F47}" presName="level3hierChild" presStyleCnt="0"/>
      <dgm:spPr/>
    </dgm:pt>
    <dgm:pt modelId="{D2131E6B-B4F0-4DC2-B32A-5B9CA994E188}" type="pres">
      <dgm:prSet presAssocID="{0391C621-4F9A-4017-986E-21D534A7BC2F}" presName="conn2-1" presStyleLbl="parChTrans1D2" presStyleIdx="2" presStyleCnt="3"/>
      <dgm:spPr/>
    </dgm:pt>
    <dgm:pt modelId="{6D943773-E328-4AC7-8E89-70E8512155E9}" type="pres">
      <dgm:prSet presAssocID="{0391C621-4F9A-4017-986E-21D534A7BC2F}" presName="connTx" presStyleLbl="parChTrans1D2" presStyleIdx="2" presStyleCnt="3"/>
      <dgm:spPr/>
    </dgm:pt>
    <dgm:pt modelId="{8F43ADB9-3907-41E8-8E88-EABFC45230F5}" type="pres">
      <dgm:prSet presAssocID="{93E393D1-26A7-415D-9A5F-BCDC4A091BEC}" presName="root2" presStyleCnt="0"/>
      <dgm:spPr/>
    </dgm:pt>
    <dgm:pt modelId="{7C8AA021-5874-4C0C-9795-A3D8F51012B8}" type="pres">
      <dgm:prSet presAssocID="{93E393D1-26A7-415D-9A5F-BCDC4A091BEC}" presName="LevelTwoTextNode" presStyleLbl="node2" presStyleIdx="2" presStyleCnt="3">
        <dgm:presLayoutVars>
          <dgm:chPref val="3"/>
        </dgm:presLayoutVars>
      </dgm:prSet>
      <dgm:spPr/>
    </dgm:pt>
    <dgm:pt modelId="{1BFECDB1-CF4C-45A5-AF9D-EC8288B5B95C}" type="pres">
      <dgm:prSet presAssocID="{93E393D1-26A7-415D-9A5F-BCDC4A091BEC}" presName="level3hierChild" presStyleCnt="0"/>
      <dgm:spPr/>
    </dgm:pt>
    <dgm:pt modelId="{E09137E1-A4AE-49A7-B452-9785B2206AE2}" type="pres">
      <dgm:prSet presAssocID="{E72331C3-0B25-4342-8B29-4C42FF56EEC2}" presName="conn2-1" presStyleLbl="parChTrans1D3" presStyleIdx="2" presStyleCnt="3"/>
      <dgm:spPr/>
    </dgm:pt>
    <dgm:pt modelId="{55F487F6-DC71-436B-993E-472BBE9D07EB}" type="pres">
      <dgm:prSet presAssocID="{E72331C3-0B25-4342-8B29-4C42FF56EEC2}" presName="connTx" presStyleLbl="parChTrans1D3" presStyleIdx="2" presStyleCnt="3"/>
      <dgm:spPr/>
    </dgm:pt>
    <dgm:pt modelId="{8268762F-AB07-423F-8084-DA0F49747799}" type="pres">
      <dgm:prSet presAssocID="{7D5EAFFD-F144-42E8-BBBE-E7120AF305A9}" presName="root2" presStyleCnt="0"/>
      <dgm:spPr/>
    </dgm:pt>
    <dgm:pt modelId="{65DD06AE-DDA9-4423-8B30-6DCE631C3B26}" type="pres">
      <dgm:prSet presAssocID="{7D5EAFFD-F144-42E8-BBBE-E7120AF305A9}" presName="LevelTwoTextNode" presStyleLbl="node3" presStyleIdx="2" presStyleCnt="3" custScaleX="67407">
        <dgm:presLayoutVars>
          <dgm:chPref val="3"/>
        </dgm:presLayoutVars>
      </dgm:prSet>
      <dgm:spPr/>
    </dgm:pt>
    <dgm:pt modelId="{343BA787-6321-45D5-8C92-D84F414EF52B}" type="pres">
      <dgm:prSet presAssocID="{7D5EAFFD-F144-42E8-BBBE-E7120AF305A9}" presName="level3hierChild" presStyleCnt="0"/>
      <dgm:spPr/>
    </dgm:pt>
  </dgm:ptLst>
  <dgm:cxnLst>
    <dgm:cxn modelId="{E62DFC02-F5A8-42DC-AD29-D9BBA2A724EF}" srcId="{6B1FBEA5-0B9C-4C6A-B365-6120BCAC0733}" destId="{3A4F85A7-2F88-41F0-A0F5-01254EF0E9D4}" srcOrd="1" destOrd="0" parTransId="{9AE050D6-F23C-4345-9E1A-7252680CD5E5}" sibTransId="{88FF4ECD-653E-4754-8AC3-EECD8B511C3A}"/>
    <dgm:cxn modelId="{9D441906-8F81-49D0-87EF-3C0CBD02D09E}" type="presOf" srcId="{FDEB0BC1-D8AA-4483-B8AC-5038C55A0319}" destId="{B7EE6E89-48C8-41C8-8AE0-8BF921043961}" srcOrd="0" destOrd="0" presId="urn:microsoft.com/office/officeart/2008/layout/HorizontalMultiLevelHierarchy"/>
    <dgm:cxn modelId="{58B93F09-4508-4085-93D7-B8E0BC1D6C3A}" srcId="{6B1FBEA5-0B9C-4C6A-B365-6120BCAC0733}" destId="{93E393D1-26A7-415D-9A5F-BCDC4A091BEC}" srcOrd="2" destOrd="0" parTransId="{0391C621-4F9A-4017-986E-21D534A7BC2F}" sibTransId="{50D09040-C892-424A-BF07-F6530172C29F}"/>
    <dgm:cxn modelId="{EEAB340B-35D6-47B2-BC91-29995B92F32D}" type="presOf" srcId="{9AE050D6-F23C-4345-9E1A-7252680CD5E5}" destId="{CBFDB9DD-59DE-4939-831D-380695CC6B08}" srcOrd="1" destOrd="0" presId="urn:microsoft.com/office/officeart/2008/layout/HorizontalMultiLevelHierarchy"/>
    <dgm:cxn modelId="{8EFDDA14-B030-424C-8C94-CD5696D3E286}" type="presOf" srcId="{405B2C97-2B82-4347-9E9A-D63E10060378}" destId="{E7225963-7B0C-48F6-A143-80B946B257D0}" srcOrd="0" destOrd="0" presId="urn:microsoft.com/office/officeart/2008/layout/HorizontalMultiLevelHierarchy"/>
    <dgm:cxn modelId="{59681722-1193-4276-8B18-662BFAAC12E8}" type="presOf" srcId="{173444D9-BD86-41CB-8721-D499A9A970CA}" destId="{C493851B-E8FD-4D18-81C4-EC1DE5180181}" srcOrd="0" destOrd="0" presId="urn:microsoft.com/office/officeart/2008/layout/HorizontalMultiLevelHierarchy"/>
    <dgm:cxn modelId="{D96E402B-B7B4-4300-B036-067D3B163AB7}" type="presOf" srcId="{405B2C97-2B82-4347-9E9A-D63E10060378}" destId="{DAA9B53D-F7E5-4280-B2F5-6672A05B76FF}" srcOrd="1" destOrd="0" presId="urn:microsoft.com/office/officeart/2008/layout/HorizontalMultiLevelHierarchy"/>
    <dgm:cxn modelId="{32598933-FC77-4D14-92ED-D268DFCECC6C}" srcId="{6B1FBEA5-0B9C-4C6A-B365-6120BCAC0733}" destId="{7A4ABE8C-7AEE-4C70-819D-350D9FDBE3F0}" srcOrd="0" destOrd="0" parTransId="{405B2C97-2B82-4347-9E9A-D63E10060378}" sibTransId="{48669977-E412-4CCC-888C-0613B5F96DEB}"/>
    <dgm:cxn modelId="{B1395563-E844-4C39-AA51-B33EDE1DBEDA}" type="presOf" srcId="{F40EE626-BDA6-4227-AF25-0EACB9833F47}" destId="{9E25F6C3-D067-49FA-9305-41E9CEB81AF0}" srcOrd="0" destOrd="0" presId="urn:microsoft.com/office/officeart/2008/layout/HorizontalMultiLevelHierarchy"/>
    <dgm:cxn modelId="{04E29063-3F80-4116-8FA0-57F827E44D15}" srcId="{3A4F85A7-2F88-41F0-A0F5-01254EF0E9D4}" destId="{F40EE626-BDA6-4227-AF25-0EACB9833F47}" srcOrd="0" destOrd="0" parTransId="{FDEB0BC1-D8AA-4483-B8AC-5038C55A0319}" sibTransId="{D7DBB119-79F0-4D22-9208-42A70C9675AC}"/>
    <dgm:cxn modelId="{90211045-9184-4D17-AE80-FAE9BA42F48C}" type="presOf" srcId="{3A4F85A7-2F88-41F0-A0F5-01254EF0E9D4}" destId="{8B229B70-14B4-4368-8587-1EE1875F9144}" srcOrd="0" destOrd="0" presId="urn:microsoft.com/office/officeart/2008/layout/HorizontalMultiLevelHierarchy"/>
    <dgm:cxn modelId="{45BED548-0848-4312-BDF3-C8C55BF4579B}" type="presOf" srcId="{93E393D1-26A7-415D-9A5F-BCDC4A091BEC}" destId="{7C8AA021-5874-4C0C-9795-A3D8F51012B8}" srcOrd="0" destOrd="0" presId="urn:microsoft.com/office/officeart/2008/layout/HorizontalMultiLevelHierarchy"/>
    <dgm:cxn modelId="{CB25E649-4475-4216-B78C-435047E09AE1}" srcId="{12093217-05AC-4E1D-A16A-27DB672E59ED}" destId="{6B1FBEA5-0B9C-4C6A-B365-6120BCAC0733}" srcOrd="0" destOrd="0" parTransId="{768A7BB1-00B3-4CB0-ACF4-7954D6D56D42}" sibTransId="{4226D278-31B8-4422-AD0E-5DA7E9E13BA5}"/>
    <dgm:cxn modelId="{603C1076-5343-4E42-B45D-93950F98C9ED}" type="presOf" srcId="{7D5EAFFD-F144-42E8-BBBE-E7120AF305A9}" destId="{65DD06AE-DDA9-4423-8B30-6DCE631C3B26}" srcOrd="0" destOrd="0" presId="urn:microsoft.com/office/officeart/2008/layout/HorizontalMultiLevelHierarchy"/>
    <dgm:cxn modelId="{C3893E78-08A8-4861-A510-48A1A06EE1B2}" srcId="{93E393D1-26A7-415D-9A5F-BCDC4A091BEC}" destId="{7D5EAFFD-F144-42E8-BBBE-E7120AF305A9}" srcOrd="0" destOrd="0" parTransId="{E72331C3-0B25-4342-8B29-4C42FF56EEC2}" sibTransId="{0E9F9C1E-5F6E-4104-BA7C-E52946698063}"/>
    <dgm:cxn modelId="{A49D5589-21DE-44E3-AE96-33C8A6B58220}" type="presOf" srcId="{E72331C3-0B25-4342-8B29-4C42FF56EEC2}" destId="{E09137E1-A4AE-49A7-B452-9785B2206AE2}" srcOrd="0" destOrd="0" presId="urn:microsoft.com/office/officeart/2008/layout/HorizontalMultiLevelHierarchy"/>
    <dgm:cxn modelId="{871BB491-5FDF-455A-A01B-9F3ECD760C71}" type="presOf" srcId="{6B1FBEA5-0B9C-4C6A-B365-6120BCAC0733}" destId="{19C85EFC-6AFE-412D-B6FF-EBE740051A63}" srcOrd="0" destOrd="0" presId="urn:microsoft.com/office/officeart/2008/layout/HorizontalMultiLevelHierarchy"/>
    <dgm:cxn modelId="{B22F80A3-C196-4455-BEA9-F2E70F53A904}" type="presOf" srcId="{A527DFB4-F14A-4A82-AB06-8D713931927B}" destId="{E4C33118-C651-46EC-BCA5-6199E801812A}" srcOrd="0" destOrd="0" presId="urn:microsoft.com/office/officeart/2008/layout/HorizontalMultiLevelHierarchy"/>
    <dgm:cxn modelId="{4C025BA4-8C1B-48D2-B8EA-4E183088D032}" type="presOf" srcId="{0391C621-4F9A-4017-986E-21D534A7BC2F}" destId="{6D943773-E328-4AC7-8E89-70E8512155E9}" srcOrd="1" destOrd="0" presId="urn:microsoft.com/office/officeart/2008/layout/HorizontalMultiLevelHierarchy"/>
    <dgm:cxn modelId="{AA7B53BD-DB2F-454C-972E-8C905BA382FB}" type="presOf" srcId="{12093217-05AC-4E1D-A16A-27DB672E59ED}" destId="{55A7CCA9-0714-477C-AD8F-8C987F863E46}" srcOrd="0" destOrd="0" presId="urn:microsoft.com/office/officeart/2008/layout/HorizontalMultiLevelHierarchy"/>
    <dgm:cxn modelId="{CB6232BF-3D4C-45A4-8CEA-EAFD43AC050A}" type="presOf" srcId="{7A4ABE8C-7AEE-4C70-819D-350D9FDBE3F0}" destId="{F0720D59-42B4-443C-8025-FCD99ABD8989}" srcOrd="0" destOrd="0" presId="urn:microsoft.com/office/officeart/2008/layout/HorizontalMultiLevelHierarchy"/>
    <dgm:cxn modelId="{888A4BDD-EBCC-4CD6-806C-3448894F8505}" type="presOf" srcId="{A527DFB4-F14A-4A82-AB06-8D713931927B}" destId="{E5C84981-1439-4EBE-AE8B-694E176B1082}" srcOrd="1" destOrd="0" presId="urn:microsoft.com/office/officeart/2008/layout/HorizontalMultiLevelHierarchy"/>
    <dgm:cxn modelId="{6287C9F0-349E-45B5-87E1-6C59DC006CB4}" type="presOf" srcId="{0391C621-4F9A-4017-986E-21D534A7BC2F}" destId="{D2131E6B-B4F0-4DC2-B32A-5B9CA994E188}" srcOrd="0" destOrd="0" presId="urn:microsoft.com/office/officeart/2008/layout/HorizontalMultiLevelHierarchy"/>
    <dgm:cxn modelId="{1AF0CBF1-8B02-43D8-9335-E7913685A0CE}" srcId="{7A4ABE8C-7AEE-4C70-819D-350D9FDBE3F0}" destId="{173444D9-BD86-41CB-8721-D499A9A970CA}" srcOrd="0" destOrd="0" parTransId="{A527DFB4-F14A-4A82-AB06-8D713931927B}" sibTransId="{4A5D0670-4CC1-4A81-9D7C-D088EBD57E63}"/>
    <dgm:cxn modelId="{2BC5A1F3-331D-43A1-805D-DCEA701EDC6B}" type="presOf" srcId="{9AE050D6-F23C-4345-9E1A-7252680CD5E5}" destId="{4BA66395-A0AF-43D1-A031-04398CF8A35B}" srcOrd="0" destOrd="0" presId="urn:microsoft.com/office/officeart/2008/layout/HorizontalMultiLevelHierarchy"/>
    <dgm:cxn modelId="{E68842F6-C8A8-4DEF-A790-FB587B4BC03F}" type="presOf" srcId="{FDEB0BC1-D8AA-4483-B8AC-5038C55A0319}" destId="{72C4BAFF-97EB-43AE-99CE-453873074B6A}" srcOrd="1" destOrd="0" presId="urn:microsoft.com/office/officeart/2008/layout/HorizontalMultiLevelHierarchy"/>
    <dgm:cxn modelId="{0DE499FD-169A-4FD0-A68E-D10D948EA1E9}" type="presOf" srcId="{E72331C3-0B25-4342-8B29-4C42FF56EEC2}" destId="{55F487F6-DC71-436B-993E-472BBE9D07EB}" srcOrd="1" destOrd="0" presId="urn:microsoft.com/office/officeart/2008/layout/HorizontalMultiLevelHierarchy"/>
    <dgm:cxn modelId="{B84B598A-6F99-4831-886D-4CCD671F24DF}" type="presParOf" srcId="{55A7CCA9-0714-477C-AD8F-8C987F863E46}" destId="{CA7F6116-06F6-4F2B-879F-63B8C7CDA9DE}" srcOrd="0" destOrd="0" presId="urn:microsoft.com/office/officeart/2008/layout/HorizontalMultiLevelHierarchy"/>
    <dgm:cxn modelId="{077598F7-6051-4F24-8EDF-DD659719229C}" type="presParOf" srcId="{CA7F6116-06F6-4F2B-879F-63B8C7CDA9DE}" destId="{19C85EFC-6AFE-412D-B6FF-EBE740051A63}" srcOrd="0" destOrd="0" presId="urn:microsoft.com/office/officeart/2008/layout/HorizontalMultiLevelHierarchy"/>
    <dgm:cxn modelId="{0E79E6E2-9450-4077-A9AB-89A7EB4D3D56}" type="presParOf" srcId="{CA7F6116-06F6-4F2B-879F-63B8C7CDA9DE}" destId="{AFDF7D89-C4DE-4BA4-8BE6-500BBDCC6877}" srcOrd="1" destOrd="0" presId="urn:microsoft.com/office/officeart/2008/layout/HorizontalMultiLevelHierarchy"/>
    <dgm:cxn modelId="{2A979231-7F7B-4EF5-8A1A-F9763D2757E4}" type="presParOf" srcId="{AFDF7D89-C4DE-4BA4-8BE6-500BBDCC6877}" destId="{E7225963-7B0C-48F6-A143-80B946B257D0}" srcOrd="0" destOrd="0" presId="urn:microsoft.com/office/officeart/2008/layout/HorizontalMultiLevelHierarchy"/>
    <dgm:cxn modelId="{6065F771-0DD6-41EE-B67F-B3598554E036}" type="presParOf" srcId="{E7225963-7B0C-48F6-A143-80B946B257D0}" destId="{DAA9B53D-F7E5-4280-B2F5-6672A05B76FF}" srcOrd="0" destOrd="0" presId="urn:microsoft.com/office/officeart/2008/layout/HorizontalMultiLevelHierarchy"/>
    <dgm:cxn modelId="{15D7478E-9029-4C43-AF69-92CAA7652F06}" type="presParOf" srcId="{AFDF7D89-C4DE-4BA4-8BE6-500BBDCC6877}" destId="{84456765-230E-4D2E-9ED3-018B5EF55031}" srcOrd="1" destOrd="0" presId="urn:microsoft.com/office/officeart/2008/layout/HorizontalMultiLevelHierarchy"/>
    <dgm:cxn modelId="{3B576EE0-C619-4766-A4E3-A82773AA2B44}" type="presParOf" srcId="{84456765-230E-4D2E-9ED3-018B5EF55031}" destId="{F0720D59-42B4-443C-8025-FCD99ABD8989}" srcOrd="0" destOrd="0" presId="urn:microsoft.com/office/officeart/2008/layout/HorizontalMultiLevelHierarchy"/>
    <dgm:cxn modelId="{896EAC37-39BB-4361-A157-C8F8E20ADB01}" type="presParOf" srcId="{84456765-230E-4D2E-9ED3-018B5EF55031}" destId="{A1A34B96-2381-44D8-BF08-F4722D23D22C}" srcOrd="1" destOrd="0" presId="urn:microsoft.com/office/officeart/2008/layout/HorizontalMultiLevelHierarchy"/>
    <dgm:cxn modelId="{73A6340F-4609-485E-BF36-5AB9ACF4A54A}" type="presParOf" srcId="{A1A34B96-2381-44D8-BF08-F4722D23D22C}" destId="{E4C33118-C651-46EC-BCA5-6199E801812A}" srcOrd="0" destOrd="0" presId="urn:microsoft.com/office/officeart/2008/layout/HorizontalMultiLevelHierarchy"/>
    <dgm:cxn modelId="{A072A152-33C2-42F7-8526-B0B27860A168}" type="presParOf" srcId="{E4C33118-C651-46EC-BCA5-6199E801812A}" destId="{E5C84981-1439-4EBE-AE8B-694E176B1082}" srcOrd="0" destOrd="0" presId="urn:microsoft.com/office/officeart/2008/layout/HorizontalMultiLevelHierarchy"/>
    <dgm:cxn modelId="{0C6DBFF2-46C1-4952-9665-5B7081EF233E}" type="presParOf" srcId="{A1A34B96-2381-44D8-BF08-F4722D23D22C}" destId="{A8FBCC7D-C3AB-42CD-811C-7F66EC5DF8D7}" srcOrd="1" destOrd="0" presId="urn:microsoft.com/office/officeart/2008/layout/HorizontalMultiLevelHierarchy"/>
    <dgm:cxn modelId="{A4EEE5DF-BB3A-4791-8F0A-21B77BE51A5C}" type="presParOf" srcId="{A8FBCC7D-C3AB-42CD-811C-7F66EC5DF8D7}" destId="{C493851B-E8FD-4D18-81C4-EC1DE5180181}" srcOrd="0" destOrd="0" presId="urn:microsoft.com/office/officeart/2008/layout/HorizontalMultiLevelHierarchy"/>
    <dgm:cxn modelId="{822592FB-A956-4488-8E7D-ACE7DB6E174C}" type="presParOf" srcId="{A8FBCC7D-C3AB-42CD-811C-7F66EC5DF8D7}" destId="{9D32E24B-0287-4A8A-8C58-AC7CAC16C57C}" srcOrd="1" destOrd="0" presId="urn:microsoft.com/office/officeart/2008/layout/HorizontalMultiLevelHierarchy"/>
    <dgm:cxn modelId="{D5F09FE2-B925-41AC-88DE-66B8475E738D}" type="presParOf" srcId="{AFDF7D89-C4DE-4BA4-8BE6-500BBDCC6877}" destId="{4BA66395-A0AF-43D1-A031-04398CF8A35B}" srcOrd="2" destOrd="0" presId="urn:microsoft.com/office/officeart/2008/layout/HorizontalMultiLevelHierarchy"/>
    <dgm:cxn modelId="{31586AD1-7990-4CE4-BECD-B329FC83C950}" type="presParOf" srcId="{4BA66395-A0AF-43D1-A031-04398CF8A35B}" destId="{CBFDB9DD-59DE-4939-831D-380695CC6B08}" srcOrd="0" destOrd="0" presId="urn:microsoft.com/office/officeart/2008/layout/HorizontalMultiLevelHierarchy"/>
    <dgm:cxn modelId="{6ADCB6D1-19D6-4208-BF58-644880C0132E}" type="presParOf" srcId="{AFDF7D89-C4DE-4BA4-8BE6-500BBDCC6877}" destId="{E564354E-809A-4887-874C-D0D4C56DB07A}" srcOrd="3" destOrd="0" presId="urn:microsoft.com/office/officeart/2008/layout/HorizontalMultiLevelHierarchy"/>
    <dgm:cxn modelId="{1C0B3466-E928-43CF-B7A0-76153E83A13D}" type="presParOf" srcId="{E564354E-809A-4887-874C-D0D4C56DB07A}" destId="{8B229B70-14B4-4368-8587-1EE1875F9144}" srcOrd="0" destOrd="0" presId="urn:microsoft.com/office/officeart/2008/layout/HorizontalMultiLevelHierarchy"/>
    <dgm:cxn modelId="{9FED4D7D-1248-45EB-A2C9-B0FE37230DE1}" type="presParOf" srcId="{E564354E-809A-4887-874C-D0D4C56DB07A}" destId="{386A774E-AC60-4EE7-948B-D94D15B7CD96}" srcOrd="1" destOrd="0" presId="urn:microsoft.com/office/officeart/2008/layout/HorizontalMultiLevelHierarchy"/>
    <dgm:cxn modelId="{998F4F61-B7B3-4078-80BD-D062D981F025}" type="presParOf" srcId="{386A774E-AC60-4EE7-948B-D94D15B7CD96}" destId="{B7EE6E89-48C8-41C8-8AE0-8BF921043961}" srcOrd="0" destOrd="0" presId="urn:microsoft.com/office/officeart/2008/layout/HorizontalMultiLevelHierarchy"/>
    <dgm:cxn modelId="{266599E7-0FB4-4C77-A8EF-02EE337DC2BF}" type="presParOf" srcId="{B7EE6E89-48C8-41C8-8AE0-8BF921043961}" destId="{72C4BAFF-97EB-43AE-99CE-453873074B6A}" srcOrd="0" destOrd="0" presId="urn:microsoft.com/office/officeart/2008/layout/HorizontalMultiLevelHierarchy"/>
    <dgm:cxn modelId="{63D1AB42-8A9B-4E1B-AEE4-006A974464EF}" type="presParOf" srcId="{386A774E-AC60-4EE7-948B-D94D15B7CD96}" destId="{25632C17-4C18-406E-9E9F-9B55EF62B323}" srcOrd="1" destOrd="0" presId="urn:microsoft.com/office/officeart/2008/layout/HorizontalMultiLevelHierarchy"/>
    <dgm:cxn modelId="{74CBD54E-E536-44C6-B12F-DDBEBFB19AAE}" type="presParOf" srcId="{25632C17-4C18-406E-9E9F-9B55EF62B323}" destId="{9E25F6C3-D067-49FA-9305-41E9CEB81AF0}" srcOrd="0" destOrd="0" presId="urn:microsoft.com/office/officeart/2008/layout/HorizontalMultiLevelHierarchy"/>
    <dgm:cxn modelId="{B9B93236-0110-4E1E-A722-97C96E6733D5}" type="presParOf" srcId="{25632C17-4C18-406E-9E9F-9B55EF62B323}" destId="{563B6283-B1EB-4D85-9794-7FF6AD0C97B5}" srcOrd="1" destOrd="0" presId="urn:microsoft.com/office/officeart/2008/layout/HorizontalMultiLevelHierarchy"/>
    <dgm:cxn modelId="{811FB892-134B-470A-AD6E-7B04FE8DD120}" type="presParOf" srcId="{AFDF7D89-C4DE-4BA4-8BE6-500BBDCC6877}" destId="{D2131E6B-B4F0-4DC2-B32A-5B9CA994E188}" srcOrd="4" destOrd="0" presId="urn:microsoft.com/office/officeart/2008/layout/HorizontalMultiLevelHierarchy"/>
    <dgm:cxn modelId="{719B6FD1-1791-4ED0-AAAD-712E24D73808}" type="presParOf" srcId="{D2131E6B-B4F0-4DC2-B32A-5B9CA994E188}" destId="{6D943773-E328-4AC7-8E89-70E8512155E9}" srcOrd="0" destOrd="0" presId="urn:microsoft.com/office/officeart/2008/layout/HorizontalMultiLevelHierarchy"/>
    <dgm:cxn modelId="{AE231ED4-79D1-4301-AD09-AF3297E29206}" type="presParOf" srcId="{AFDF7D89-C4DE-4BA4-8BE6-500BBDCC6877}" destId="{8F43ADB9-3907-41E8-8E88-EABFC45230F5}" srcOrd="5" destOrd="0" presId="urn:microsoft.com/office/officeart/2008/layout/HorizontalMultiLevelHierarchy"/>
    <dgm:cxn modelId="{F2321334-2510-4DDA-B539-7F91263B26DC}" type="presParOf" srcId="{8F43ADB9-3907-41E8-8E88-EABFC45230F5}" destId="{7C8AA021-5874-4C0C-9795-A3D8F51012B8}" srcOrd="0" destOrd="0" presId="urn:microsoft.com/office/officeart/2008/layout/HorizontalMultiLevelHierarchy"/>
    <dgm:cxn modelId="{0ACB0B9E-327B-4491-A9D8-9F0565F3D937}" type="presParOf" srcId="{8F43ADB9-3907-41E8-8E88-EABFC45230F5}" destId="{1BFECDB1-CF4C-45A5-AF9D-EC8288B5B95C}" srcOrd="1" destOrd="0" presId="urn:microsoft.com/office/officeart/2008/layout/HorizontalMultiLevelHierarchy"/>
    <dgm:cxn modelId="{F37BB328-4F0E-4301-9E21-42858243389B}" type="presParOf" srcId="{1BFECDB1-CF4C-45A5-AF9D-EC8288B5B95C}" destId="{E09137E1-A4AE-49A7-B452-9785B2206AE2}" srcOrd="0" destOrd="0" presId="urn:microsoft.com/office/officeart/2008/layout/HorizontalMultiLevelHierarchy"/>
    <dgm:cxn modelId="{858C3988-3A55-454E-8459-271C4ECBF112}" type="presParOf" srcId="{E09137E1-A4AE-49A7-B452-9785B2206AE2}" destId="{55F487F6-DC71-436B-993E-472BBE9D07EB}" srcOrd="0" destOrd="0" presId="urn:microsoft.com/office/officeart/2008/layout/HorizontalMultiLevelHierarchy"/>
    <dgm:cxn modelId="{080984D4-E70D-4980-9624-0980B2D110A4}" type="presParOf" srcId="{1BFECDB1-CF4C-45A5-AF9D-EC8288B5B95C}" destId="{8268762F-AB07-423F-8084-DA0F49747799}" srcOrd="1" destOrd="0" presId="urn:microsoft.com/office/officeart/2008/layout/HorizontalMultiLevelHierarchy"/>
    <dgm:cxn modelId="{BF7B9337-6E27-4B11-BB3A-EB2082CEE231}" type="presParOf" srcId="{8268762F-AB07-423F-8084-DA0F49747799}" destId="{65DD06AE-DDA9-4423-8B30-6DCE631C3B26}" srcOrd="0" destOrd="0" presId="urn:microsoft.com/office/officeart/2008/layout/HorizontalMultiLevelHierarchy"/>
    <dgm:cxn modelId="{46BFB6BB-D1CC-4898-B8C7-F605CBAC10C5}" type="presParOf" srcId="{8268762F-AB07-423F-8084-DA0F49747799}" destId="{343BA787-6321-45D5-8C92-D84F414EF5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0CB3EC-BD91-4AFD-A9D5-ECEE2D3F5CF4}" type="doc">
      <dgm:prSet loTypeId="urn:microsoft.com/office/officeart/2005/8/layout/StepDownProcess" loCatId="process" qsTypeId="urn:microsoft.com/office/officeart/2005/8/quickstyle/3d1" qsCatId="3D" csTypeId="urn:microsoft.com/office/officeart/2005/8/colors/accent1_2" csCatId="accent1" phldr="1"/>
      <dgm:spPr/>
    </dgm:pt>
    <dgm:pt modelId="{9B250E08-7D5E-4639-9B7D-60B66561B68B}">
      <dgm:prSet phldrT="[Text]"/>
      <dgm:spPr/>
      <dgm:t>
        <a:bodyPr/>
        <a:lstStyle/>
        <a:p>
          <a:r>
            <a:rPr lang="mn-MN" b="1" dirty="0"/>
            <a:t>Алтандорнод  монгол ХХК</a:t>
          </a:r>
          <a:endParaRPr lang="en-US" b="1" dirty="0"/>
        </a:p>
      </dgm:t>
    </dgm:pt>
    <dgm:pt modelId="{41D14FB0-C976-458D-9728-E93B16D2A735}" type="parTrans" cxnId="{43CC2145-5832-4FD9-AF0B-ACFBDC808829}">
      <dgm:prSet/>
      <dgm:spPr/>
      <dgm:t>
        <a:bodyPr/>
        <a:lstStyle/>
        <a:p>
          <a:endParaRPr lang="en-US"/>
        </a:p>
      </dgm:t>
    </dgm:pt>
    <dgm:pt modelId="{0102D56F-FC95-4A0C-8757-DFD59DD697AC}" type="sibTrans" cxnId="{43CC2145-5832-4FD9-AF0B-ACFBDC808829}">
      <dgm:prSet/>
      <dgm:spPr/>
      <dgm:t>
        <a:bodyPr/>
        <a:lstStyle/>
        <a:p>
          <a:endParaRPr lang="en-US"/>
        </a:p>
      </dgm:t>
    </dgm:pt>
    <dgm:pt modelId="{ACFCBF3C-9D21-41E5-A989-89B9C7DA5B77}">
      <dgm:prSet phldrT="[Text]" custT="1"/>
      <dgm:spPr/>
      <dgm:t>
        <a:bodyPr/>
        <a:lstStyle/>
        <a:p>
          <a:r>
            <a:rPr lang="mn-MN" sz="2400" b="1" dirty="0"/>
            <a:t>Т.Ганболд 100%</a:t>
          </a:r>
          <a:endParaRPr lang="en-US" sz="2400" b="1" dirty="0"/>
        </a:p>
      </dgm:t>
    </dgm:pt>
    <dgm:pt modelId="{E7DF1AC4-0263-47E5-8152-F62B187AF7EB}" type="parTrans" cxnId="{014DDC8C-EDC7-4F57-9C07-2548B72D383C}">
      <dgm:prSet/>
      <dgm:spPr/>
      <dgm:t>
        <a:bodyPr/>
        <a:lstStyle/>
        <a:p>
          <a:endParaRPr lang="en-US"/>
        </a:p>
      </dgm:t>
    </dgm:pt>
    <dgm:pt modelId="{DC7DD8F8-6573-48AE-B51D-380A9073D311}" type="sibTrans" cxnId="{014DDC8C-EDC7-4F57-9C07-2548B72D383C}">
      <dgm:prSet/>
      <dgm:spPr/>
      <dgm:t>
        <a:bodyPr/>
        <a:lstStyle/>
        <a:p>
          <a:endParaRPr lang="en-US"/>
        </a:p>
      </dgm:t>
    </dgm:pt>
    <dgm:pt modelId="{5388703A-4B85-448E-BB0A-ED9C700DD1D9}" type="pres">
      <dgm:prSet presAssocID="{4F0CB3EC-BD91-4AFD-A9D5-ECEE2D3F5CF4}" presName="rootnode" presStyleCnt="0">
        <dgm:presLayoutVars>
          <dgm:chMax/>
          <dgm:chPref/>
          <dgm:dir/>
          <dgm:animLvl val="lvl"/>
        </dgm:presLayoutVars>
      </dgm:prSet>
      <dgm:spPr/>
    </dgm:pt>
    <dgm:pt modelId="{CDDA83D9-61D3-4D59-AB4E-5C7464E2A839}" type="pres">
      <dgm:prSet presAssocID="{9B250E08-7D5E-4639-9B7D-60B66561B68B}" presName="composite" presStyleCnt="0"/>
      <dgm:spPr/>
    </dgm:pt>
    <dgm:pt modelId="{A7DD57C5-6C7E-44F3-ACD4-FBF37C81ABCD}" type="pres">
      <dgm:prSet presAssocID="{9B250E08-7D5E-4639-9B7D-60B66561B68B}" presName="bentUpArrow1" presStyleLbl="alignImgPlace1" presStyleIdx="0" presStyleCnt="1" custScaleY="76289"/>
      <dgm:spPr/>
    </dgm:pt>
    <dgm:pt modelId="{58D8E1A1-D280-4369-A4C9-87C99F14D64C}" type="pres">
      <dgm:prSet presAssocID="{9B250E08-7D5E-4639-9B7D-60B66561B68B}" presName="ParentText" presStyleLbl="node1" presStyleIdx="0" presStyleCnt="2" custLinFactNeighborX="1792" custLinFactNeighborY="-3191">
        <dgm:presLayoutVars>
          <dgm:chMax val="1"/>
          <dgm:chPref val="1"/>
          <dgm:bulletEnabled val="1"/>
        </dgm:presLayoutVars>
      </dgm:prSet>
      <dgm:spPr/>
    </dgm:pt>
    <dgm:pt modelId="{1BF8BC5F-8EF7-481C-9EAF-A238C23D5EC0}" type="pres">
      <dgm:prSet presAssocID="{9B250E08-7D5E-4639-9B7D-60B66561B68B}" presName="ChildText" presStyleLbl="revTx" presStyleIdx="0" presStyleCnt="1">
        <dgm:presLayoutVars>
          <dgm:chMax val="0"/>
          <dgm:chPref val="0"/>
          <dgm:bulletEnabled val="1"/>
        </dgm:presLayoutVars>
      </dgm:prSet>
      <dgm:spPr/>
    </dgm:pt>
    <dgm:pt modelId="{F12D98D0-5684-4390-B7A2-BC790DAEF1E1}" type="pres">
      <dgm:prSet presAssocID="{0102D56F-FC95-4A0C-8757-DFD59DD697AC}" presName="sibTrans" presStyleCnt="0"/>
      <dgm:spPr/>
    </dgm:pt>
    <dgm:pt modelId="{31BDD159-BCB6-4E87-88C6-734992383026}" type="pres">
      <dgm:prSet presAssocID="{ACFCBF3C-9D21-41E5-A989-89B9C7DA5B77}" presName="composite" presStyleCnt="0"/>
      <dgm:spPr/>
    </dgm:pt>
    <dgm:pt modelId="{E0588C75-49C0-4A8A-B1CB-786A8F7E8A3E}" type="pres">
      <dgm:prSet presAssocID="{ACFCBF3C-9D21-41E5-A989-89B9C7DA5B77}" presName="ParentText" presStyleLbl="node1" presStyleIdx="1" presStyleCnt="2">
        <dgm:presLayoutVars>
          <dgm:chMax val="1"/>
          <dgm:chPref val="1"/>
          <dgm:bulletEnabled val="1"/>
        </dgm:presLayoutVars>
      </dgm:prSet>
      <dgm:spPr/>
    </dgm:pt>
  </dgm:ptLst>
  <dgm:cxnLst>
    <dgm:cxn modelId="{43CC2145-5832-4FD9-AF0B-ACFBDC808829}" srcId="{4F0CB3EC-BD91-4AFD-A9D5-ECEE2D3F5CF4}" destId="{9B250E08-7D5E-4639-9B7D-60B66561B68B}" srcOrd="0" destOrd="0" parTransId="{41D14FB0-C976-458D-9728-E93B16D2A735}" sibTransId="{0102D56F-FC95-4A0C-8757-DFD59DD697AC}"/>
    <dgm:cxn modelId="{014DDC8C-EDC7-4F57-9C07-2548B72D383C}" srcId="{4F0CB3EC-BD91-4AFD-A9D5-ECEE2D3F5CF4}" destId="{ACFCBF3C-9D21-41E5-A989-89B9C7DA5B77}" srcOrd="1" destOrd="0" parTransId="{E7DF1AC4-0263-47E5-8152-F62B187AF7EB}" sibTransId="{DC7DD8F8-6573-48AE-B51D-380A9073D311}"/>
    <dgm:cxn modelId="{0849ACC2-BA05-44D7-92E9-388C3A2BE42A}" type="presOf" srcId="{4F0CB3EC-BD91-4AFD-A9D5-ECEE2D3F5CF4}" destId="{5388703A-4B85-448E-BB0A-ED9C700DD1D9}" srcOrd="0" destOrd="0" presId="urn:microsoft.com/office/officeart/2005/8/layout/StepDownProcess"/>
    <dgm:cxn modelId="{02D123C4-D111-482D-AC63-FD70923ADC79}" type="presOf" srcId="{ACFCBF3C-9D21-41E5-A989-89B9C7DA5B77}" destId="{E0588C75-49C0-4A8A-B1CB-786A8F7E8A3E}" srcOrd="0" destOrd="0" presId="urn:microsoft.com/office/officeart/2005/8/layout/StepDownProcess"/>
    <dgm:cxn modelId="{3B01DCCD-7066-492F-BFD8-247DD5E8CDA1}" type="presOf" srcId="{9B250E08-7D5E-4639-9B7D-60B66561B68B}" destId="{58D8E1A1-D280-4369-A4C9-87C99F14D64C}" srcOrd="0" destOrd="0" presId="urn:microsoft.com/office/officeart/2005/8/layout/StepDownProcess"/>
    <dgm:cxn modelId="{5A9B7C84-F321-4B69-BE9F-E7E328B22C76}" type="presParOf" srcId="{5388703A-4B85-448E-BB0A-ED9C700DD1D9}" destId="{CDDA83D9-61D3-4D59-AB4E-5C7464E2A839}" srcOrd="0" destOrd="0" presId="urn:microsoft.com/office/officeart/2005/8/layout/StepDownProcess"/>
    <dgm:cxn modelId="{3F7F0EB4-2F18-4533-A00A-CB3482CBF3D4}" type="presParOf" srcId="{CDDA83D9-61D3-4D59-AB4E-5C7464E2A839}" destId="{A7DD57C5-6C7E-44F3-ACD4-FBF37C81ABCD}" srcOrd="0" destOrd="0" presId="urn:microsoft.com/office/officeart/2005/8/layout/StepDownProcess"/>
    <dgm:cxn modelId="{CFF8C02C-61FB-401C-8542-B1E1839F055B}" type="presParOf" srcId="{CDDA83D9-61D3-4D59-AB4E-5C7464E2A839}" destId="{58D8E1A1-D280-4369-A4C9-87C99F14D64C}" srcOrd="1" destOrd="0" presId="urn:microsoft.com/office/officeart/2005/8/layout/StepDownProcess"/>
    <dgm:cxn modelId="{AACA64D0-055C-4263-AB5C-02BB5B79C017}" type="presParOf" srcId="{CDDA83D9-61D3-4D59-AB4E-5C7464E2A839}" destId="{1BF8BC5F-8EF7-481C-9EAF-A238C23D5EC0}" srcOrd="2" destOrd="0" presId="urn:microsoft.com/office/officeart/2005/8/layout/StepDownProcess"/>
    <dgm:cxn modelId="{8E6694B5-30EF-4509-AE0B-603C04022EC2}" type="presParOf" srcId="{5388703A-4B85-448E-BB0A-ED9C700DD1D9}" destId="{F12D98D0-5684-4390-B7A2-BC790DAEF1E1}" srcOrd="1" destOrd="0" presId="urn:microsoft.com/office/officeart/2005/8/layout/StepDownProcess"/>
    <dgm:cxn modelId="{B2C3C550-A575-42D4-803A-E47F4A495596}" type="presParOf" srcId="{5388703A-4B85-448E-BB0A-ED9C700DD1D9}" destId="{31BDD159-BCB6-4E87-88C6-734992383026}" srcOrd="2" destOrd="0" presId="urn:microsoft.com/office/officeart/2005/8/layout/StepDownProcess"/>
    <dgm:cxn modelId="{84C65D76-E736-44D1-B6E1-DD6406E57B40}" type="presParOf" srcId="{31BDD159-BCB6-4E87-88C6-734992383026}" destId="{E0588C75-49C0-4A8A-B1CB-786A8F7E8A3E}"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28E2B6-23C3-4BB2-876D-3BC56FB0C776}" type="doc">
      <dgm:prSet loTypeId="urn:microsoft.com/office/officeart/2009/3/layout/HorizontalOrganizationChart" loCatId="hierarchy" qsTypeId="urn:microsoft.com/office/officeart/2005/8/quickstyle/3d2" qsCatId="3D" csTypeId="urn:microsoft.com/office/officeart/2005/8/colors/accent1_2" csCatId="accent1" phldr="1"/>
      <dgm:spPr/>
      <dgm:t>
        <a:bodyPr/>
        <a:lstStyle/>
        <a:p>
          <a:endParaRPr lang="en-US"/>
        </a:p>
      </dgm:t>
    </dgm:pt>
    <dgm:pt modelId="{40AC360C-D885-4FE7-BDC1-E6C63E0ED7B2}">
      <dgm:prSet phldrT="[Text]" custT="1"/>
      <dgm:spPr/>
      <dgm:t>
        <a:bodyPr/>
        <a:lstStyle/>
        <a:p>
          <a:r>
            <a:rPr lang="mn-MN" sz="3200" b="1" dirty="0"/>
            <a:t>АЧ ХОЛБОГДОЛ</a:t>
          </a:r>
          <a:endParaRPr lang="en-US" sz="3200" b="1" dirty="0"/>
        </a:p>
      </dgm:t>
    </dgm:pt>
    <dgm:pt modelId="{2FB15F8E-C861-469D-AC68-460B1398B032}" type="parTrans" cxnId="{064DA7B7-A54D-4DA4-83F8-1FCB5D82D2FB}">
      <dgm:prSet/>
      <dgm:spPr/>
      <dgm:t>
        <a:bodyPr/>
        <a:lstStyle/>
        <a:p>
          <a:endParaRPr lang="en-US"/>
        </a:p>
      </dgm:t>
    </dgm:pt>
    <dgm:pt modelId="{9B811E75-29D9-43CE-B7E7-55F20EC35DA2}" type="sibTrans" cxnId="{064DA7B7-A54D-4DA4-83F8-1FCB5D82D2FB}">
      <dgm:prSet/>
      <dgm:spPr/>
      <dgm:t>
        <a:bodyPr/>
        <a:lstStyle/>
        <a:p>
          <a:endParaRPr lang="en-US"/>
        </a:p>
      </dgm:t>
    </dgm:pt>
    <dgm:pt modelId="{73C23DF8-C4F1-4E88-93DE-769A2508B120}">
      <dgm:prSet phldrT="[Text]" custT="1"/>
      <dgm:spPr/>
      <dgm:t>
        <a:bodyPr/>
        <a:lstStyle/>
        <a:p>
          <a:r>
            <a:rPr lang="mn-MN" sz="2800" b="1"/>
            <a:t>УЛС</a:t>
          </a:r>
          <a:endParaRPr lang="en-US" sz="2800" b="1" dirty="0"/>
        </a:p>
      </dgm:t>
    </dgm:pt>
    <dgm:pt modelId="{8A6395A8-6093-4539-BE9B-3048331D423A}" type="parTrans" cxnId="{6C6EEBDD-A403-4972-A45E-9593CB349DF9}">
      <dgm:prSet/>
      <dgm:spPr/>
      <dgm:t>
        <a:bodyPr/>
        <a:lstStyle/>
        <a:p>
          <a:endParaRPr lang="en-US">
            <a:solidFill>
              <a:schemeClr val="bg1"/>
            </a:solidFill>
          </a:endParaRPr>
        </a:p>
      </dgm:t>
    </dgm:pt>
    <dgm:pt modelId="{C4E3E414-3C91-459B-9674-36DAEEDC3129}" type="sibTrans" cxnId="{6C6EEBDD-A403-4972-A45E-9593CB349DF9}">
      <dgm:prSet/>
      <dgm:spPr/>
      <dgm:t>
        <a:bodyPr/>
        <a:lstStyle/>
        <a:p>
          <a:endParaRPr lang="en-US"/>
        </a:p>
      </dgm:t>
    </dgm:pt>
    <dgm:pt modelId="{8DB29DDE-82BE-4FDD-AC09-C65CFD8D49C9}">
      <dgm:prSet phldrT="[Text]" custT="1"/>
      <dgm:spPr/>
      <dgm:t>
        <a:bodyPr/>
        <a:lstStyle/>
        <a:p>
          <a:r>
            <a:rPr lang="mn-MN" sz="2800" b="1"/>
            <a:t>ИРГЭД</a:t>
          </a:r>
          <a:endParaRPr lang="en-US" sz="2800" b="1" dirty="0"/>
        </a:p>
      </dgm:t>
    </dgm:pt>
    <dgm:pt modelId="{F28F12D2-3ABA-4317-AFDC-5C4703A3E75F}" type="parTrans" cxnId="{F5165FFC-16D2-4E56-BDD3-7CCA452D61BA}">
      <dgm:prSet/>
      <dgm:spPr/>
      <dgm:t>
        <a:bodyPr/>
        <a:lstStyle/>
        <a:p>
          <a:endParaRPr lang="en-US">
            <a:solidFill>
              <a:schemeClr val="bg1"/>
            </a:solidFill>
          </a:endParaRPr>
        </a:p>
      </dgm:t>
    </dgm:pt>
    <dgm:pt modelId="{E619AC70-B48A-4C8D-AB7B-11ADF7F493A3}" type="sibTrans" cxnId="{F5165FFC-16D2-4E56-BDD3-7CCA452D61BA}">
      <dgm:prSet/>
      <dgm:spPr/>
      <dgm:t>
        <a:bodyPr/>
        <a:lstStyle/>
        <a:p>
          <a:endParaRPr lang="en-US"/>
        </a:p>
      </dgm:t>
    </dgm:pt>
    <dgm:pt modelId="{2E1DF1E8-5C5E-4B17-AF59-5E30BD59D1DF}">
      <dgm:prSet phldrT="[Text]" custT="1"/>
      <dgm:spPr/>
      <dgm:t>
        <a:bodyPr/>
        <a:lstStyle/>
        <a:p>
          <a:r>
            <a:rPr lang="mn-MN" sz="2400" b="1"/>
            <a:t>КОМПАНИ</a:t>
          </a:r>
          <a:endParaRPr lang="en-US" sz="2400" b="1" dirty="0"/>
        </a:p>
      </dgm:t>
    </dgm:pt>
    <dgm:pt modelId="{8F6B665C-86D1-4874-80A5-070297155ECD}" type="parTrans" cxnId="{13A626F2-03AB-466E-B743-FA6535D3B934}">
      <dgm:prSet/>
      <dgm:spPr/>
      <dgm:t>
        <a:bodyPr/>
        <a:lstStyle/>
        <a:p>
          <a:endParaRPr lang="en-US">
            <a:solidFill>
              <a:schemeClr val="bg1"/>
            </a:solidFill>
          </a:endParaRPr>
        </a:p>
      </dgm:t>
    </dgm:pt>
    <dgm:pt modelId="{6C48DAE6-9B92-4248-BEC8-4B6E82C4EA43}" type="sibTrans" cxnId="{13A626F2-03AB-466E-B743-FA6535D3B934}">
      <dgm:prSet/>
      <dgm:spPr/>
      <dgm:t>
        <a:bodyPr/>
        <a:lstStyle/>
        <a:p>
          <a:endParaRPr lang="en-US"/>
        </a:p>
      </dgm:t>
    </dgm:pt>
    <dgm:pt modelId="{A5ADD764-4D8C-44FC-BADA-302237BDF605}">
      <dgm:prSet phldrT="[Text]" custT="1"/>
      <dgm:spPr/>
      <dgm:t>
        <a:bodyPr/>
        <a:lstStyle/>
        <a:p>
          <a:r>
            <a:rPr lang="mn-MN" sz="2400" b="1"/>
            <a:t>ХУУЛЬ ЭРХ ЗҮЙН ОРЧИН</a:t>
          </a:r>
          <a:endParaRPr lang="en-US" sz="2400" b="1" dirty="0"/>
        </a:p>
      </dgm:t>
    </dgm:pt>
    <dgm:pt modelId="{865EBE92-803C-4BFE-A556-E3B665EB264E}" type="parTrans" cxnId="{C303802E-C235-4184-85C0-C90C6ABF26F6}">
      <dgm:prSet/>
      <dgm:spPr/>
      <dgm:t>
        <a:bodyPr/>
        <a:lstStyle/>
        <a:p>
          <a:endParaRPr lang="en-US">
            <a:solidFill>
              <a:schemeClr val="bg1"/>
            </a:solidFill>
          </a:endParaRPr>
        </a:p>
      </dgm:t>
    </dgm:pt>
    <dgm:pt modelId="{A0088ECD-AFCA-434E-A63D-2685C4E51BC6}" type="sibTrans" cxnId="{C303802E-C235-4184-85C0-C90C6ABF26F6}">
      <dgm:prSet/>
      <dgm:spPr/>
      <dgm:t>
        <a:bodyPr/>
        <a:lstStyle/>
        <a:p>
          <a:endParaRPr lang="en-US"/>
        </a:p>
      </dgm:t>
    </dgm:pt>
    <dgm:pt modelId="{05890AF2-E4FA-403A-9A1C-C1C3C72F919B}">
      <dgm:prSet phldrT="[Text]" custT="1"/>
      <dgm:spPr/>
      <dgm:t>
        <a:bodyPr/>
        <a:lstStyle/>
        <a:p>
          <a:r>
            <a:rPr lang="mn-MN" sz="2400" b="1"/>
            <a:t>МЭДЭЭЛЭЛ</a:t>
          </a:r>
          <a:endParaRPr lang="en-US" sz="2400" b="1" dirty="0"/>
        </a:p>
      </dgm:t>
    </dgm:pt>
    <dgm:pt modelId="{937B1671-F57E-463E-8C9A-6BC5936D1DF6}" type="parTrans" cxnId="{65CF63B8-B553-4BA9-A0F6-440E5F2AB49E}">
      <dgm:prSet/>
      <dgm:spPr/>
      <dgm:t>
        <a:bodyPr/>
        <a:lstStyle/>
        <a:p>
          <a:endParaRPr lang="en-US">
            <a:solidFill>
              <a:schemeClr val="bg1"/>
            </a:solidFill>
          </a:endParaRPr>
        </a:p>
      </dgm:t>
    </dgm:pt>
    <dgm:pt modelId="{12CC70DD-FD66-43EB-BE26-7767E999F24C}" type="sibTrans" cxnId="{65CF63B8-B553-4BA9-A0F6-440E5F2AB49E}">
      <dgm:prSet/>
      <dgm:spPr/>
      <dgm:t>
        <a:bodyPr/>
        <a:lstStyle/>
        <a:p>
          <a:endParaRPr lang="en-US"/>
        </a:p>
      </dgm:t>
    </dgm:pt>
    <dgm:pt modelId="{5BF5BAE5-4759-4BCB-AE20-E88226F0E21F}">
      <dgm:prSet phldrT="[Text]" custT="1"/>
      <dgm:spPr/>
      <dgm:t>
        <a:bodyPr/>
        <a:lstStyle/>
        <a:p>
          <a:r>
            <a:rPr lang="mn-MN" sz="2400" b="1"/>
            <a:t>ИТГЭЛ ҮНЭМШИЛ</a:t>
          </a:r>
          <a:endParaRPr lang="en-US" sz="2400" b="1" dirty="0"/>
        </a:p>
      </dgm:t>
    </dgm:pt>
    <dgm:pt modelId="{E1D3FDE3-AE63-40FA-8904-E1643481F283}" type="parTrans" cxnId="{7D18EAC4-8DD2-416C-BE68-1B15D630F262}">
      <dgm:prSet/>
      <dgm:spPr/>
      <dgm:t>
        <a:bodyPr/>
        <a:lstStyle/>
        <a:p>
          <a:endParaRPr lang="en-US">
            <a:solidFill>
              <a:schemeClr val="bg1"/>
            </a:solidFill>
          </a:endParaRPr>
        </a:p>
      </dgm:t>
    </dgm:pt>
    <dgm:pt modelId="{29BC0CA0-CBA9-42A4-AFD9-C4A98AB35F3F}" type="sibTrans" cxnId="{7D18EAC4-8DD2-416C-BE68-1B15D630F262}">
      <dgm:prSet/>
      <dgm:spPr/>
      <dgm:t>
        <a:bodyPr/>
        <a:lstStyle/>
        <a:p>
          <a:endParaRPr lang="en-US"/>
        </a:p>
      </dgm:t>
    </dgm:pt>
    <dgm:pt modelId="{E6FEA274-40AB-4320-A7C4-FC18B31C93B1}">
      <dgm:prSet phldrT="[Text]" custT="1"/>
      <dgm:spPr/>
      <dgm:t>
        <a:bodyPr/>
        <a:lstStyle/>
        <a:p>
          <a:r>
            <a:rPr lang="mn-MN" sz="2400" b="1"/>
            <a:t>НЭР ХҮНД</a:t>
          </a:r>
          <a:endParaRPr lang="en-US" sz="2400" b="1" dirty="0"/>
        </a:p>
      </dgm:t>
    </dgm:pt>
    <dgm:pt modelId="{AF55BAFA-32CE-45A7-A79B-B155310C57C9}" type="parTrans" cxnId="{14D5D15A-B33E-4EFE-B341-91CC07971C9F}">
      <dgm:prSet/>
      <dgm:spPr/>
      <dgm:t>
        <a:bodyPr/>
        <a:lstStyle/>
        <a:p>
          <a:endParaRPr lang="en-US">
            <a:solidFill>
              <a:schemeClr val="bg1"/>
            </a:solidFill>
          </a:endParaRPr>
        </a:p>
      </dgm:t>
    </dgm:pt>
    <dgm:pt modelId="{EA61B94A-B2C2-4FF1-BD93-223DD770B62E}" type="sibTrans" cxnId="{14D5D15A-B33E-4EFE-B341-91CC07971C9F}">
      <dgm:prSet/>
      <dgm:spPr/>
      <dgm:t>
        <a:bodyPr/>
        <a:lstStyle/>
        <a:p>
          <a:endParaRPr lang="en-US"/>
        </a:p>
      </dgm:t>
    </dgm:pt>
    <dgm:pt modelId="{A0028DE9-6188-4112-8876-D5CB7C9012F4}">
      <dgm:prSet phldrT="[Text]" custT="1"/>
      <dgm:spPr/>
      <dgm:t>
        <a:bodyPr/>
        <a:lstStyle/>
        <a:p>
          <a:r>
            <a:rPr lang="mn-MN" sz="2400" b="1"/>
            <a:t>ХӨРӨНГӨ ОРУУЛАЛТ</a:t>
          </a:r>
          <a:endParaRPr lang="en-US" sz="2400" b="1" dirty="0"/>
        </a:p>
      </dgm:t>
    </dgm:pt>
    <dgm:pt modelId="{6F8B7C1D-1511-49C6-BAD0-1EF620C8832F}" type="parTrans" cxnId="{1910FC95-1587-4A24-BF6E-C361D25C9333}">
      <dgm:prSet/>
      <dgm:spPr/>
      <dgm:t>
        <a:bodyPr/>
        <a:lstStyle/>
        <a:p>
          <a:endParaRPr lang="en-US">
            <a:solidFill>
              <a:schemeClr val="bg1"/>
            </a:solidFill>
          </a:endParaRPr>
        </a:p>
      </dgm:t>
    </dgm:pt>
    <dgm:pt modelId="{B0622F7E-1AD0-4005-88EA-86ECF3B41B11}" type="sibTrans" cxnId="{1910FC95-1587-4A24-BF6E-C361D25C9333}">
      <dgm:prSet/>
      <dgm:spPr/>
      <dgm:t>
        <a:bodyPr/>
        <a:lstStyle/>
        <a:p>
          <a:endParaRPr lang="en-US"/>
        </a:p>
      </dgm:t>
    </dgm:pt>
    <dgm:pt modelId="{541BE17E-AAD3-4BB2-9751-CAA01355E149}">
      <dgm:prSet phldrT="[Text]" custT="1"/>
      <dgm:spPr/>
      <dgm:t>
        <a:bodyPr/>
        <a:lstStyle/>
        <a:p>
          <a:pPr algn="ctr"/>
          <a:r>
            <a:rPr lang="mn-MN" sz="2200" b="1" dirty="0"/>
            <a:t>НИЙГМИЙН ҮЙЛЧИЛГЭЭ БА </a:t>
          </a:r>
          <a:endParaRPr lang="en-US" sz="2200" b="1" dirty="0"/>
        </a:p>
        <a:p>
          <a:pPr algn="ctr"/>
          <a:r>
            <a:rPr lang="mn-MN" sz="2200" b="1" dirty="0"/>
            <a:t>ДЭД БҮТЭЦ</a:t>
          </a:r>
          <a:endParaRPr lang="en-US" sz="2200" b="1" dirty="0"/>
        </a:p>
      </dgm:t>
    </dgm:pt>
    <dgm:pt modelId="{B11630AC-9C52-42E8-8EAE-9BC6C46455ED}" type="parTrans" cxnId="{675BD09F-03DB-48C5-B382-FA2162F91179}">
      <dgm:prSet/>
      <dgm:spPr/>
      <dgm:t>
        <a:bodyPr/>
        <a:lstStyle/>
        <a:p>
          <a:endParaRPr lang="en-US">
            <a:solidFill>
              <a:schemeClr val="bg1"/>
            </a:solidFill>
          </a:endParaRPr>
        </a:p>
      </dgm:t>
    </dgm:pt>
    <dgm:pt modelId="{F5400085-544D-4550-A804-F9109D75A975}" type="sibTrans" cxnId="{675BD09F-03DB-48C5-B382-FA2162F91179}">
      <dgm:prSet/>
      <dgm:spPr/>
      <dgm:t>
        <a:bodyPr/>
        <a:lstStyle/>
        <a:p>
          <a:endParaRPr lang="en-US"/>
        </a:p>
      </dgm:t>
    </dgm:pt>
    <dgm:pt modelId="{D34AD195-4B1A-427F-A9A0-B1E93DF8DA49}">
      <dgm:prSet phldrT="[Text]" custT="1"/>
      <dgm:spPr/>
      <dgm:t>
        <a:bodyPr/>
        <a:lstStyle/>
        <a:p>
          <a:r>
            <a:rPr lang="mn-MN" sz="2400" b="1"/>
            <a:t>АШИГ ОРЛОГО</a:t>
          </a:r>
          <a:endParaRPr lang="en-US" sz="2800" b="1" dirty="0"/>
        </a:p>
      </dgm:t>
    </dgm:pt>
    <dgm:pt modelId="{0A1B17CE-D919-470E-85F4-7532C502A0A2}" type="parTrans" cxnId="{0040D48E-A5BA-40EC-B9B3-88B74DE3572F}">
      <dgm:prSet/>
      <dgm:spPr/>
      <dgm:t>
        <a:bodyPr/>
        <a:lstStyle/>
        <a:p>
          <a:endParaRPr lang="en-US">
            <a:solidFill>
              <a:schemeClr val="bg1"/>
            </a:solidFill>
          </a:endParaRPr>
        </a:p>
      </dgm:t>
    </dgm:pt>
    <dgm:pt modelId="{12A2ED1F-F568-459A-BA0B-3E8F9D835DF7}" type="sibTrans" cxnId="{0040D48E-A5BA-40EC-B9B3-88B74DE3572F}">
      <dgm:prSet/>
      <dgm:spPr/>
      <dgm:t>
        <a:bodyPr/>
        <a:lstStyle/>
        <a:p>
          <a:endParaRPr lang="en-US"/>
        </a:p>
      </dgm:t>
    </dgm:pt>
    <dgm:pt modelId="{32A71E9F-5C21-40FE-9643-E541F354ABFD}">
      <dgm:prSet phldrT="[Text]" custT="1"/>
      <dgm:spPr/>
      <dgm:t>
        <a:bodyPr/>
        <a:lstStyle/>
        <a:p>
          <a:r>
            <a:rPr lang="mn-MN" sz="2400" b="1"/>
            <a:t>ТАТВАР</a:t>
          </a:r>
          <a:endParaRPr lang="en-US" sz="2400" b="1" dirty="0"/>
        </a:p>
      </dgm:t>
    </dgm:pt>
    <dgm:pt modelId="{29BE776C-CE8F-4EFC-9885-F63D048EAB44}" type="parTrans" cxnId="{414757AC-15FE-464F-AE05-4A3381DB677D}">
      <dgm:prSet/>
      <dgm:spPr/>
      <dgm:t>
        <a:bodyPr/>
        <a:lstStyle/>
        <a:p>
          <a:endParaRPr lang="en-US">
            <a:solidFill>
              <a:schemeClr val="bg1"/>
            </a:solidFill>
          </a:endParaRPr>
        </a:p>
      </dgm:t>
    </dgm:pt>
    <dgm:pt modelId="{8A0722E0-203B-4538-A03E-B504714588E7}" type="sibTrans" cxnId="{414757AC-15FE-464F-AE05-4A3381DB677D}">
      <dgm:prSet/>
      <dgm:spPr/>
      <dgm:t>
        <a:bodyPr/>
        <a:lstStyle/>
        <a:p>
          <a:endParaRPr lang="en-US"/>
        </a:p>
      </dgm:t>
    </dgm:pt>
    <dgm:pt modelId="{9DEC6EB7-F33E-43A6-922D-0312A94250A7}">
      <dgm:prSet phldrT="[Text]" custT="1"/>
      <dgm:spPr/>
      <dgm:t>
        <a:bodyPr/>
        <a:lstStyle/>
        <a:p>
          <a:r>
            <a:rPr lang="mn-MN" sz="2400" b="1"/>
            <a:t>ТӨСӨВ</a:t>
          </a:r>
          <a:endParaRPr lang="en-US" sz="2400" b="1" dirty="0"/>
        </a:p>
      </dgm:t>
    </dgm:pt>
    <dgm:pt modelId="{F31B5C53-D5A4-4BC9-8569-AF1832ADB106}" type="parTrans" cxnId="{2023929C-3BA0-41D0-9ACE-2695C53E2522}">
      <dgm:prSet/>
      <dgm:spPr/>
      <dgm:t>
        <a:bodyPr/>
        <a:lstStyle/>
        <a:p>
          <a:endParaRPr lang="en-US">
            <a:solidFill>
              <a:schemeClr val="bg1"/>
            </a:solidFill>
          </a:endParaRPr>
        </a:p>
      </dgm:t>
    </dgm:pt>
    <dgm:pt modelId="{421EEBC2-F1A1-4BFA-AB86-97C155B9FC55}" type="sibTrans" cxnId="{2023929C-3BA0-41D0-9ACE-2695C53E2522}">
      <dgm:prSet/>
      <dgm:spPr/>
      <dgm:t>
        <a:bodyPr/>
        <a:lstStyle/>
        <a:p>
          <a:endParaRPr lang="en-US"/>
        </a:p>
      </dgm:t>
    </dgm:pt>
    <dgm:pt modelId="{23B3CD92-ABB0-4E87-8925-EC4AB6CD8855}" type="pres">
      <dgm:prSet presAssocID="{3028E2B6-23C3-4BB2-876D-3BC56FB0C776}" presName="hierChild1" presStyleCnt="0">
        <dgm:presLayoutVars>
          <dgm:orgChart val="1"/>
          <dgm:chPref val="1"/>
          <dgm:dir/>
          <dgm:animOne val="branch"/>
          <dgm:animLvl val="lvl"/>
          <dgm:resizeHandles/>
        </dgm:presLayoutVars>
      </dgm:prSet>
      <dgm:spPr/>
    </dgm:pt>
    <dgm:pt modelId="{C90E9279-CAC4-4638-8682-93DB263AD390}" type="pres">
      <dgm:prSet presAssocID="{40AC360C-D885-4FE7-BDC1-E6C63E0ED7B2}" presName="hierRoot1" presStyleCnt="0">
        <dgm:presLayoutVars>
          <dgm:hierBranch val="init"/>
        </dgm:presLayoutVars>
      </dgm:prSet>
      <dgm:spPr/>
    </dgm:pt>
    <dgm:pt modelId="{92C0595A-A44A-4287-901B-F64E43BAF105}" type="pres">
      <dgm:prSet presAssocID="{40AC360C-D885-4FE7-BDC1-E6C63E0ED7B2}" presName="rootComposite1" presStyleCnt="0"/>
      <dgm:spPr/>
    </dgm:pt>
    <dgm:pt modelId="{5C17D838-4AF1-4114-9E32-13485EF8AF32}" type="pres">
      <dgm:prSet presAssocID="{40AC360C-D885-4FE7-BDC1-E6C63E0ED7B2}" presName="rootText1" presStyleLbl="node0" presStyleIdx="0" presStyleCnt="1" custScaleX="168741" custScaleY="227282" custLinFactNeighborX="-96706" custLinFactNeighborY="-9631">
        <dgm:presLayoutVars>
          <dgm:chPref val="3"/>
        </dgm:presLayoutVars>
      </dgm:prSet>
      <dgm:spPr/>
    </dgm:pt>
    <dgm:pt modelId="{763293ED-1B59-49E6-A147-0AFA20073498}" type="pres">
      <dgm:prSet presAssocID="{40AC360C-D885-4FE7-BDC1-E6C63E0ED7B2}" presName="rootConnector1" presStyleLbl="node1" presStyleIdx="0" presStyleCnt="0"/>
      <dgm:spPr/>
    </dgm:pt>
    <dgm:pt modelId="{D1785C73-EDF2-413B-AF5F-5697888A254D}" type="pres">
      <dgm:prSet presAssocID="{40AC360C-D885-4FE7-BDC1-E6C63E0ED7B2}" presName="hierChild2" presStyleCnt="0"/>
      <dgm:spPr/>
    </dgm:pt>
    <dgm:pt modelId="{D7F2426D-A82E-4F90-A94D-6A39BF7C3E57}" type="pres">
      <dgm:prSet presAssocID="{8A6395A8-6093-4539-BE9B-3048331D423A}" presName="Name64" presStyleLbl="parChTrans1D2" presStyleIdx="0" presStyleCnt="3"/>
      <dgm:spPr/>
    </dgm:pt>
    <dgm:pt modelId="{44B377A7-89AA-4985-93A1-AE0637A5B46C}" type="pres">
      <dgm:prSet presAssocID="{73C23DF8-C4F1-4E88-93DE-769A2508B120}" presName="hierRoot2" presStyleCnt="0">
        <dgm:presLayoutVars>
          <dgm:hierBranch val="init"/>
        </dgm:presLayoutVars>
      </dgm:prSet>
      <dgm:spPr/>
    </dgm:pt>
    <dgm:pt modelId="{40DCE586-E2C9-4713-9B18-0D987D6009EC}" type="pres">
      <dgm:prSet presAssocID="{73C23DF8-C4F1-4E88-93DE-769A2508B120}" presName="rootComposite" presStyleCnt="0"/>
      <dgm:spPr/>
    </dgm:pt>
    <dgm:pt modelId="{EF00295B-B716-4C51-936D-09AA1298749C}" type="pres">
      <dgm:prSet presAssocID="{73C23DF8-C4F1-4E88-93DE-769A2508B120}" presName="rootText" presStyleLbl="node2" presStyleIdx="0" presStyleCnt="3">
        <dgm:presLayoutVars>
          <dgm:chPref val="3"/>
        </dgm:presLayoutVars>
      </dgm:prSet>
      <dgm:spPr/>
    </dgm:pt>
    <dgm:pt modelId="{86F129DD-D30E-4E31-BB73-6A78B3D6EF4F}" type="pres">
      <dgm:prSet presAssocID="{73C23DF8-C4F1-4E88-93DE-769A2508B120}" presName="rootConnector" presStyleLbl="node2" presStyleIdx="0" presStyleCnt="3"/>
      <dgm:spPr/>
    </dgm:pt>
    <dgm:pt modelId="{ABCC108E-3036-4901-87BC-DBFF8F4CEF35}" type="pres">
      <dgm:prSet presAssocID="{73C23DF8-C4F1-4E88-93DE-769A2508B120}" presName="hierChild4" presStyleCnt="0"/>
      <dgm:spPr/>
    </dgm:pt>
    <dgm:pt modelId="{A209E1A5-5C4B-4491-B616-9F8801973368}" type="pres">
      <dgm:prSet presAssocID="{865EBE92-803C-4BFE-A556-E3B665EB264E}" presName="Name64" presStyleLbl="parChTrans1D3" presStyleIdx="0" presStyleCnt="9"/>
      <dgm:spPr/>
    </dgm:pt>
    <dgm:pt modelId="{EE532948-4818-425C-943E-AB375E0F164D}" type="pres">
      <dgm:prSet presAssocID="{A5ADD764-4D8C-44FC-BADA-302237BDF605}" presName="hierRoot2" presStyleCnt="0">
        <dgm:presLayoutVars>
          <dgm:hierBranch val="init"/>
        </dgm:presLayoutVars>
      </dgm:prSet>
      <dgm:spPr/>
    </dgm:pt>
    <dgm:pt modelId="{82F59232-4BBD-45F1-90E7-2504233B7DBE}" type="pres">
      <dgm:prSet presAssocID="{A5ADD764-4D8C-44FC-BADA-302237BDF605}" presName="rootComposite" presStyleCnt="0"/>
      <dgm:spPr/>
    </dgm:pt>
    <dgm:pt modelId="{B0F3BDDC-C3D9-4544-B0AA-12AFAF57D0D9}" type="pres">
      <dgm:prSet presAssocID="{A5ADD764-4D8C-44FC-BADA-302237BDF605}" presName="rootText" presStyleLbl="node3" presStyleIdx="0" presStyleCnt="9" custScaleX="303925">
        <dgm:presLayoutVars>
          <dgm:chPref val="3"/>
        </dgm:presLayoutVars>
      </dgm:prSet>
      <dgm:spPr/>
    </dgm:pt>
    <dgm:pt modelId="{58873C51-6660-4139-8C6D-89750F14B0CD}" type="pres">
      <dgm:prSet presAssocID="{A5ADD764-4D8C-44FC-BADA-302237BDF605}" presName="rootConnector" presStyleLbl="node3" presStyleIdx="0" presStyleCnt="9"/>
      <dgm:spPr/>
    </dgm:pt>
    <dgm:pt modelId="{4642100D-55C7-458B-9EFC-1BAC372DE766}" type="pres">
      <dgm:prSet presAssocID="{A5ADD764-4D8C-44FC-BADA-302237BDF605}" presName="hierChild4" presStyleCnt="0"/>
      <dgm:spPr/>
    </dgm:pt>
    <dgm:pt modelId="{21E8C244-033E-4DB8-8FB5-0A90F7A7B572}" type="pres">
      <dgm:prSet presAssocID="{A5ADD764-4D8C-44FC-BADA-302237BDF605}" presName="hierChild5" presStyleCnt="0"/>
      <dgm:spPr/>
    </dgm:pt>
    <dgm:pt modelId="{A8353D28-33E5-4183-870F-1CED5D72529D}" type="pres">
      <dgm:prSet presAssocID="{29BE776C-CE8F-4EFC-9885-F63D048EAB44}" presName="Name64" presStyleLbl="parChTrans1D3" presStyleIdx="1" presStyleCnt="9"/>
      <dgm:spPr/>
    </dgm:pt>
    <dgm:pt modelId="{6E23F96E-80C4-4DB8-A7DA-8D4412833E28}" type="pres">
      <dgm:prSet presAssocID="{32A71E9F-5C21-40FE-9643-E541F354ABFD}" presName="hierRoot2" presStyleCnt="0">
        <dgm:presLayoutVars>
          <dgm:hierBranch val="init"/>
        </dgm:presLayoutVars>
      </dgm:prSet>
      <dgm:spPr/>
    </dgm:pt>
    <dgm:pt modelId="{FB20D76E-8A12-4195-A393-3CA1DF3154BC}" type="pres">
      <dgm:prSet presAssocID="{32A71E9F-5C21-40FE-9643-E541F354ABFD}" presName="rootComposite" presStyleCnt="0"/>
      <dgm:spPr/>
    </dgm:pt>
    <dgm:pt modelId="{3BBCDEC1-5309-4581-8FAC-6DD53B1116B8}" type="pres">
      <dgm:prSet presAssocID="{32A71E9F-5C21-40FE-9643-E541F354ABFD}" presName="rootText" presStyleLbl="node3" presStyleIdx="1" presStyleCnt="9" custScaleX="303925">
        <dgm:presLayoutVars>
          <dgm:chPref val="3"/>
        </dgm:presLayoutVars>
      </dgm:prSet>
      <dgm:spPr/>
    </dgm:pt>
    <dgm:pt modelId="{6859F2F2-4DE0-425C-B337-301D0CC2DD4A}" type="pres">
      <dgm:prSet presAssocID="{32A71E9F-5C21-40FE-9643-E541F354ABFD}" presName="rootConnector" presStyleLbl="node3" presStyleIdx="1" presStyleCnt="9"/>
      <dgm:spPr/>
    </dgm:pt>
    <dgm:pt modelId="{C09F5F36-15AC-4F54-8F12-6FD6EE353D05}" type="pres">
      <dgm:prSet presAssocID="{32A71E9F-5C21-40FE-9643-E541F354ABFD}" presName="hierChild4" presStyleCnt="0"/>
      <dgm:spPr/>
    </dgm:pt>
    <dgm:pt modelId="{6700F9E0-3CED-48D6-A1DE-AC3075F0F6F4}" type="pres">
      <dgm:prSet presAssocID="{32A71E9F-5C21-40FE-9643-E541F354ABFD}" presName="hierChild5" presStyleCnt="0"/>
      <dgm:spPr/>
    </dgm:pt>
    <dgm:pt modelId="{23C1B2AF-4969-47A8-8365-27DA79542A46}" type="pres">
      <dgm:prSet presAssocID="{F31B5C53-D5A4-4BC9-8569-AF1832ADB106}" presName="Name64" presStyleLbl="parChTrans1D3" presStyleIdx="2" presStyleCnt="9"/>
      <dgm:spPr/>
    </dgm:pt>
    <dgm:pt modelId="{3DB398EF-D879-45C5-8832-11A3810CD86B}" type="pres">
      <dgm:prSet presAssocID="{9DEC6EB7-F33E-43A6-922D-0312A94250A7}" presName="hierRoot2" presStyleCnt="0">
        <dgm:presLayoutVars>
          <dgm:hierBranch val="init"/>
        </dgm:presLayoutVars>
      </dgm:prSet>
      <dgm:spPr/>
    </dgm:pt>
    <dgm:pt modelId="{4E83E641-A68E-4444-96D7-36B3DDEACA5B}" type="pres">
      <dgm:prSet presAssocID="{9DEC6EB7-F33E-43A6-922D-0312A94250A7}" presName="rootComposite" presStyleCnt="0"/>
      <dgm:spPr/>
    </dgm:pt>
    <dgm:pt modelId="{DA80D106-ED34-4503-AA1B-8E91BB7665EA}" type="pres">
      <dgm:prSet presAssocID="{9DEC6EB7-F33E-43A6-922D-0312A94250A7}" presName="rootText" presStyleLbl="node3" presStyleIdx="2" presStyleCnt="9" custScaleX="303925">
        <dgm:presLayoutVars>
          <dgm:chPref val="3"/>
        </dgm:presLayoutVars>
      </dgm:prSet>
      <dgm:spPr/>
    </dgm:pt>
    <dgm:pt modelId="{35747AE7-99EA-4C5B-8710-77B72E50CDC7}" type="pres">
      <dgm:prSet presAssocID="{9DEC6EB7-F33E-43A6-922D-0312A94250A7}" presName="rootConnector" presStyleLbl="node3" presStyleIdx="2" presStyleCnt="9"/>
      <dgm:spPr/>
    </dgm:pt>
    <dgm:pt modelId="{24A48B8B-EDF3-4A97-828F-1745C7DF501D}" type="pres">
      <dgm:prSet presAssocID="{9DEC6EB7-F33E-43A6-922D-0312A94250A7}" presName="hierChild4" presStyleCnt="0"/>
      <dgm:spPr/>
    </dgm:pt>
    <dgm:pt modelId="{1E2B0006-D7CC-4C54-8A1A-A2E70F90F5F0}" type="pres">
      <dgm:prSet presAssocID="{9DEC6EB7-F33E-43A6-922D-0312A94250A7}" presName="hierChild5" presStyleCnt="0"/>
      <dgm:spPr/>
    </dgm:pt>
    <dgm:pt modelId="{88397BB9-B88C-4DDB-95EA-3B6AFEAF2A72}" type="pres">
      <dgm:prSet presAssocID="{73C23DF8-C4F1-4E88-93DE-769A2508B120}" presName="hierChild5" presStyleCnt="0"/>
      <dgm:spPr/>
    </dgm:pt>
    <dgm:pt modelId="{A7DE4CB8-25AA-4771-8C91-EBD00518CEC7}" type="pres">
      <dgm:prSet presAssocID="{F28F12D2-3ABA-4317-AFDC-5C4703A3E75F}" presName="Name64" presStyleLbl="parChTrans1D2" presStyleIdx="1" presStyleCnt="3"/>
      <dgm:spPr/>
    </dgm:pt>
    <dgm:pt modelId="{C8146491-155E-40A0-9A2A-3C4696303704}" type="pres">
      <dgm:prSet presAssocID="{8DB29DDE-82BE-4FDD-AC09-C65CFD8D49C9}" presName="hierRoot2" presStyleCnt="0">
        <dgm:presLayoutVars>
          <dgm:hierBranch val="init"/>
        </dgm:presLayoutVars>
      </dgm:prSet>
      <dgm:spPr/>
    </dgm:pt>
    <dgm:pt modelId="{09C72F88-7B3B-4841-82C2-33EF45A5B5BE}" type="pres">
      <dgm:prSet presAssocID="{8DB29DDE-82BE-4FDD-AC09-C65CFD8D49C9}" presName="rootComposite" presStyleCnt="0"/>
      <dgm:spPr/>
    </dgm:pt>
    <dgm:pt modelId="{A8D2E88A-4BE0-44DE-A036-922F6070D9E0}" type="pres">
      <dgm:prSet presAssocID="{8DB29DDE-82BE-4FDD-AC09-C65CFD8D49C9}" presName="rootText" presStyleLbl="node2" presStyleIdx="1" presStyleCnt="3">
        <dgm:presLayoutVars>
          <dgm:chPref val="3"/>
        </dgm:presLayoutVars>
      </dgm:prSet>
      <dgm:spPr/>
    </dgm:pt>
    <dgm:pt modelId="{B519CB4C-4169-4914-BD58-04CF517435DB}" type="pres">
      <dgm:prSet presAssocID="{8DB29DDE-82BE-4FDD-AC09-C65CFD8D49C9}" presName="rootConnector" presStyleLbl="node2" presStyleIdx="1" presStyleCnt="3"/>
      <dgm:spPr/>
    </dgm:pt>
    <dgm:pt modelId="{3546C977-F05B-4CFC-8483-BF909FF21F30}" type="pres">
      <dgm:prSet presAssocID="{8DB29DDE-82BE-4FDD-AC09-C65CFD8D49C9}" presName="hierChild4" presStyleCnt="0"/>
      <dgm:spPr/>
    </dgm:pt>
    <dgm:pt modelId="{F6E7C1EF-F7DE-411F-BE01-E150030042BC}" type="pres">
      <dgm:prSet presAssocID="{937B1671-F57E-463E-8C9A-6BC5936D1DF6}" presName="Name64" presStyleLbl="parChTrans1D3" presStyleIdx="3" presStyleCnt="9"/>
      <dgm:spPr/>
    </dgm:pt>
    <dgm:pt modelId="{AF6C65DC-C3A9-45A2-A270-3BAF0C58D39E}" type="pres">
      <dgm:prSet presAssocID="{05890AF2-E4FA-403A-9A1C-C1C3C72F919B}" presName="hierRoot2" presStyleCnt="0">
        <dgm:presLayoutVars>
          <dgm:hierBranch val="init"/>
        </dgm:presLayoutVars>
      </dgm:prSet>
      <dgm:spPr/>
    </dgm:pt>
    <dgm:pt modelId="{65184F21-7146-4C4D-A61B-6E8A55635C30}" type="pres">
      <dgm:prSet presAssocID="{05890AF2-E4FA-403A-9A1C-C1C3C72F919B}" presName="rootComposite" presStyleCnt="0"/>
      <dgm:spPr/>
    </dgm:pt>
    <dgm:pt modelId="{848C9481-6A00-4B01-9BEA-0147A189F44C}" type="pres">
      <dgm:prSet presAssocID="{05890AF2-E4FA-403A-9A1C-C1C3C72F919B}" presName="rootText" presStyleLbl="node3" presStyleIdx="3" presStyleCnt="9" custScaleX="303925">
        <dgm:presLayoutVars>
          <dgm:chPref val="3"/>
        </dgm:presLayoutVars>
      </dgm:prSet>
      <dgm:spPr/>
    </dgm:pt>
    <dgm:pt modelId="{EFF99B71-2FB0-4DF8-98BC-9D0C9B97949D}" type="pres">
      <dgm:prSet presAssocID="{05890AF2-E4FA-403A-9A1C-C1C3C72F919B}" presName="rootConnector" presStyleLbl="node3" presStyleIdx="3" presStyleCnt="9"/>
      <dgm:spPr/>
    </dgm:pt>
    <dgm:pt modelId="{1387267B-5ECF-43FC-A1A5-E23700A82CD4}" type="pres">
      <dgm:prSet presAssocID="{05890AF2-E4FA-403A-9A1C-C1C3C72F919B}" presName="hierChild4" presStyleCnt="0"/>
      <dgm:spPr/>
    </dgm:pt>
    <dgm:pt modelId="{2E33CB5C-6D39-42C0-A1B8-DCFFB2C67D8B}" type="pres">
      <dgm:prSet presAssocID="{05890AF2-E4FA-403A-9A1C-C1C3C72F919B}" presName="hierChild5" presStyleCnt="0"/>
      <dgm:spPr/>
    </dgm:pt>
    <dgm:pt modelId="{AD396A89-FBA5-438D-928F-034715E1CA2A}" type="pres">
      <dgm:prSet presAssocID="{E1D3FDE3-AE63-40FA-8904-E1643481F283}" presName="Name64" presStyleLbl="parChTrans1D3" presStyleIdx="4" presStyleCnt="9"/>
      <dgm:spPr/>
    </dgm:pt>
    <dgm:pt modelId="{A71F1D9F-B720-4F3D-A0B1-0641D440BDD5}" type="pres">
      <dgm:prSet presAssocID="{5BF5BAE5-4759-4BCB-AE20-E88226F0E21F}" presName="hierRoot2" presStyleCnt="0">
        <dgm:presLayoutVars>
          <dgm:hierBranch val="init"/>
        </dgm:presLayoutVars>
      </dgm:prSet>
      <dgm:spPr/>
    </dgm:pt>
    <dgm:pt modelId="{17250D55-C2DB-4AB8-BDFA-77935EAAD846}" type="pres">
      <dgm:prSet presAssocID="{5BF5BAE5-4759-4BCB-AE20-E88226F0E21F}" presName="rootComposite" presStyleCnt="0"/>
      <dgm:spPr/>
    </dgm:pt>
    <dgm:pt modelId="{A9188DA5-0616-46E4-9D8F-B4ABAE07DAA7}" type="pres">
      <dgm:prSet presAssocID="{5BF5BAE5-4759-4BCB-AE20-E88226F0E21F}" presName="rootText" presStyleLbl="node3" presStyleIdx="4" presStyleCnt="9" custScaleX="303925">
        <dgm:presLayoutVars>
          <dgm:chPref val="3"/>
        </dgm:presLayoutVars>
      </dgm:prSet>
      <dgm:spPr/>
    </dgm:pt>
    <dgm:pt modelId="{A9358ECD-4901-454A-94FE-BE4D028FE86F}" type="pres">
      <dgm:prSet presAssocID="{5BF5BAE5-4759-4BCB-AE20-E88226F0E21F}" presName="rootConnector" presStyleLbl="node3" presStyleIdx="4" presStyleCnt="9"/>
      <dgm:spPr/>
    </dgm:pt>
    <dgm:pt modelId="{122211C4-D4F8-4C5B-BA66-70AC319DF7F0}" type="pres">
      <dgm:prSet presAssocID="{5BF5BAE5-4759-4BCB-AE20-E88226F0E21F}" presName="hierChild4" presStyleCnt="0"/>
      <dgm:spPr/>
    </dgm:pt>
    <dgm:pt modelId="{B2A504F5-07B3-489E-A31F-5E58104F116D}" type="pres">
      <dgm:prSet presAssocID="{5BF5BAE5-4759-4BCB-AE20-E88226F0E21F}" presName="hierChild5" presStyleCnt="0"/>
      <dgm:spPr/>
    </dgm:pt>
    <dgm:pt modelId="{50DEC21B-79F5-4A9B-A9C3-1EE96B779712}" type="pres">
      <dgm:prSet presAssocID="{B11630AC-9C52-42E8-8EAE-9BC6C46455ED}" presName="Name64" presStyleLbl="parChTrans1D3" presStyleIdx="5" presStyleCnt="9"/>
      <dgm:spPr/>
    </dgm:pt>
    <dgm:pt modelId="{5932F736-70FE-4658-A0A3-20AA9ADA0741}" type="pres">
      <dgm:prSet presAssocID="{541BE17E-AAD3-4BB2-9751-CAA01355E149}" presName="hierRoot2" presStyleCnt="0">
        <dgm:presLayoutVars>
          <dgm:hierBranch val="init"/>
        </dgm:presLayoutVars>
      </dgm:prSet>
      <dgm:spPr/>
    </dgm:pt>
    <dgm:pt modelId="{4D6C649F-1500-4C51-B7DA-206DEC1631BE}" type="pres">
      <dgm:prSet presAssocID="{541BE17E-AAD3-4BB2-9751-CAA01355E149}" presName="rootComposite" presStyleCnt="0"/>
      <dgm:spPr/>
    </dgm:pt>
    <dgm:pt modelId="{9C5B3A07-5A2A-42BB-9CD0-AC6E0215FF07}" type="pres">
      <dgm:prSet presAssocID="{541BE17E-AAD3-4BB2-9751-CAA01355E149}" presName="rootText" presStyleLbl="node3" presStyleIdx="5" presStyleCnt="9" custScaleX="303925" custScaleY="162669">
        <dgm:presLayoutVars>
          <dgm:chPref val="3"/>
        </dgm:presLayoutVars>
      </dgm:prSet>
      <dgm:spPr/>
    </dgm:pt>
    <dgm:pt modelId="{A409D67F-15E2-4946-B20D-71C1D450DB21}" type="pres">
      <dgm:prSet presAssocID="{541BE17E-AAD3-4BB2-9751-CAA01355E149}" presName="rootConnector" presStyleLbl="node3" presStyleIdx="5" presStyleCnt="9"/>
      <dgm:spPr/>
    </dgm:pt>
    <dgm:pt modelId="{EEC29056-52DD-49E2-AD42-50F0B55721C3}" type="pres">
      <dgm:prSet presAssocID="{541BE17E-AAD3-4BB2-9751-CAA01355E149}" presName="hierChild4" presStyleCnt="0"/>
      <dgm:spPr/>
    </dgm:pt>
    <dgm:pt modelId="{7097205E-D017-46EB-8529-B4516B06E375}" type="pres">
      <dgm:prSet presAssocID="{541BE17E-AAD3-4BB2-9751-CAA01355E149}" presName="hierChild5" presStyleCnt="0"/>
      <dgm:spPr/>
    </dgm:pt>
    <dgm:pt modelId="{756A28D5-7061-4693-BD4C-A3DF6937F27E}" type="pres">
      <dgm:prSet presAssocID="{8DB29DDE-82BE-4FDD-AC09-C65CFD8D49C9}" presName="hierChild5" presStyleCnt="0"/>
      <dgm:spPr/>
    </dgm:pt>
    <dgm:pt modelId="{79BA2985-4846-4D49-B602-65AA8AF21FAE}" type="pres">
      <dgm:prSet presAssocID="{8F6B665C-86D1-4874-80A5-070297155ECD}" presName="Name64" presStyleLbl="parChTrans1D2" presStyleIdx="2" presStyleCnt="3"/>
      <dgm:spPr/>
    </dgm:pt>
    <dgm:pt modelId="{93774809-AEF4-4AF6-933B-B70F66E602B5}" type="pres">
      <dgm:prSet presAssocID="{2E1DF1E8-5C5E-4B17-AF59-5E30BD59D1DF}" presName="hierRoot2" presStyleCnt="0">
        <dgm:presLayoutVars>
          <dgm:hierBranch val="init"/>
        </dgm:presLayoutVars>
      </dgm:prSet>
      <dgm:spPr/>
    </dgm:pt>
    <dgm:pt modelId="{F5998BC4-3F15-4543-B172-B97706B5F1B0}" type="pres">
      <dgm:prSet presAssocID="{2E1DF1E8-5C5E-4B17-AF59-5E30BD59D1DF}" presName="rootComposite" presStyleCnt="0"/>
      <dgm:spPr/>
    </dgm:pt>
    <dgm:pt modelId="{E7879473-A7E7-4FCE-A246-D1BC91958F91}" type="pres">
      <dgm:prSet presAssocID="{2E1DF1E8-5C5E-4B17-AF59-5E30BD59D1DF}" presName="rootText" presStyleLbl="node2" presStyleIdx="2" presStyleCnt="3">
        <dgm:presLayoutVars>
          <dgm:chPref val="3"/>
        </dgm:presLayoutVars>
      </dgm:prSet>
      <dgm:spPr/>
    </dgm:pt>
    <dgm:pt modelId="{68E43C38-0B89-4F4C-8387-C91DDF78F54E}" type="pres">
      <dgm:prSet presAssocID="{2E1DF1E8-5C5E-4B17-AF59-5E30BD59D1DF}" presName="rootConnector" presStyleLbl="node2" presStyleIdx="2" presStyleCnt="3"/>
      <dgm:spPr/>
    </dgm:pt>
    <dgm:pt modelId="{0DCC9013-D69F-472B-85FA-2C17708C9F0C}" type="pres">
      <dgm:prSet presAssocID="{2E1DF1E8-5C5E-4B17-AF59-5E30BD59D1DF}" presName="hierChild4" presStyleCnt="0"/>
      <dgm:spPr/>
    </dgm:pt>
    <dgm:pt modelId="{D8A9D36F-10C1-4332-B8F9-A8CB89482692}" type="pres">
      <dgm:prSet presAssocID="{AF55BAFA-32CE-45A7-A79B-B155310C57C9}" presName="Name64" presStyleLbl="parChTrans1D3" presStyleIdx="6" presStyleCnt="9"/>
      <dgm:spPr/>
    </dgm:pt>
    <dgm:pt modelId="{33982967-780C-4C93-90E1-A4F3462A195E}" type="pres">
      <dgm:prSet presAssocID="{E6FEA274-40AB-4320-A7C4-FC18B31C93B1}" presName="hierRoot2" presStyleCnt="0">
        <dgm:presLayoutVars>
          <dgm:hierBranch val="init"/>
        </dgm:presLayoutVars>
      </dgm:prSet>
      <dgm:spPr/>
    </dgm:pt>
    <dgm:pt modelId="{FB879714-7438-42DB-92B5-B7AAB21572E2}" type="pres">
      <dgm:prSet presAssocID="{E6FEA274-40AB-4320-A7C4-FC18B31C93B1}" presName="rootComposite" presStyleCnt="0"/>
      <dgm:spPr/>
    </dgm:pt>
    <dgm:pt modelId="{6054C113-9E96-4604-BF5D-DD2C6FF3DA1D}" type="pres">
      <dgm:prSet presAssocID="{E6FEA274-40AB-4320-A7C4-FC18B31C93B1}" presName="rootText" presStyleLbl="node3" presStyleIdx="6" presStyleCnt="9" custScaleX="303925">
        <dgm:presLayoutVars>
          <dgm:chPref val="3"/>
        </dgm:presLayoutVars>
      </dgm:prSet>
      <dgm:spPr/>
    </dgm:pt>
    <dgm:pt modelId="{9E9BEED0-023C-4C07-993C-AC0B75223633}" type="pres">
      <dgm:prSet presAssocID="{E6FEA274-40AB-4320-A7C4-FC18B31C93B1}" presName="rootConnector" presStyleLbl="node3" presStyleIdx="6" presStyleCnt="9"/>
      <dgm:spPr/>
    </dgm:pt>
    <dgm:pt modelId="{98390A7D-C44D-43B7-A5A9-3ACD24B6A8E6}" type="pres">
      <dgm:prSet presAssocID="{E6FEA274-40AB-4320-A7C4-FC18B31C93B1}" presName="hierChild4" presStyleCnt="0"/>
      <dgm:spPr/>
    </dgm:pt>
    <dgm:pt modelId="{BCC282AD-F2B1-4FBA-A4DE-993A09454A02}" type="pres">
      <dgm:prSet presAssocID="{E6FEA274-40AB-4320-A7C4-FC18B31C93B1}" presName="hierChild5" presStyleCnt="0"/>
      <dgm:spPr/>
    </dgm:pt>
    <dgm:pt modelId="{F7827F86-CC63-4334-9BBD-AB8454CEEB33}" type="pres">
      <dgm:prSet presAssocID="{6F8B7C1D-1511-49C6-BAD0-1EF620C8832F}" presName="Name64" presStyleLbl="parChTrans1D3" presStyleIdx="7" presStyleCnt="9"/>
      <dgm:spPr/>
    </dgm:pt>
    <dgm:pt modelId="{F243DAA6-1E11-407B-AF8D-E3CE1D9B0C0F}" type="pres">
      <dgm:prSet presAssocID="{A0028DE9-6188-4112-8876-D5CB7C9012F4}" presName="hierRoot2" presStyleCnt="0">
        <dgm:presLayoutVars>
          <dgm:hierBranch val="init"/>
        </dgm:presLayoutVars>
      </dgm:prSet>
      <dgm:spPr/>
    </dgm:pt>
    <dgm:pt modelId="{C74DAEAA-D0E4-4B9A-88C5-4AEE38E35DEB}" type="pres">
      <dgm:prSet presAssocID="{A0028DE9-6188-4112-8876-D5CB7C9012F4}" presName="rootComposite" presStyleCnt="0"/>
      <dgm:spPr/>
    </dgm:pt>
    <dgm:pt modelId="{E9EF482E-C208-48F2-874C-C8BAE3B52C84}" type="pres">
      <dgm:prSet presAssocID="{A0028DE9-6188-4112-8876-D5CB7C9012F4}" presName="rootText" presStyleLbl="node3" presStyleIdx="7" presStyleCnt="9" custScaleX="303925">
        <dgm:presLayoutVars>
          <dgm:chPref val="3"/>
        </dgm:presLayoutVars>
      </dgm:prSet>
      <dgm:spPr/>
    </dgm:pt>
    <dgm:pt modelId="{2DF985FC-E8C9-4900-8A2E-3D61F3093DA9}" type="pres">
      <dgm:prSet presAssocID="{A0028DE9-6188-4112-8876-D5CB7C9012F4}" presName="rootConnector" presStyleLbl="node3" presStyleIdx="7" presStyleCnt="9"/>
      <dgm:spPr/>
    </dgm:pt>
    <dgm:pt modelId="{CDC09082-7E1D-4834-AC87-DA850DCE9962}" type="pres">
      <dgm:prSet presAssocID="{A0028DE9-6188-4112-8876-D5CB7C9012F4}" presName="hierChild4" presStyleCnt="0"/>
      <dgm:spPr/>
    </dgm:pt>
    <dgm:pt modelId="{E3BA04FB-4467-42CF-BA02-352085D69BED}" type="pres">
      <dgm:prSet presAssocID="{A0028DE9-6188-4112-8876-D5CB7C9012F4}" presName="hierChild5" presStyleCnt="0"/>
      <dgm:spPr/>
    </dgm:pt>
    <dgm:pt modelId="{A5669B1D-458B-409E-9BB0-374E59CD65CA}" type="pres">
      <dgm:prSet presAssocID="{0A1B17CE-D919-470E-85F4-7532C502A0A2}" presName="Name64" presStyleLbl="parChTrans1D3" presStyleIdx="8" presStyleCnt="9"/>
      <dgm:spPr/>
    </dgm:pt>
    <dgm:pt modelId="{55A92232-9B8F-49FA-8F03-B4D5B78E1DD0}" type="pres">
      <dgm:prSet presAssocID="{D34AD195-4B1A-427F-A9A0-B1E93DF8DA49}" presName="hierRoot2" presStyleCnt="0">
        <dgm:presLayoutVars>
          <dgm:hierBranch val="init"/>
        </dgm:presLayoutVars>
      </dgm:prSet>
      <dgm:spPr/>
    </dgm:pt>
    <dgm:pt modelId="{1F085FAC-7BAD-4A84-8655-C542D7D1F395}" type="pres">
      <dgm:prSet presAssocID="{D34AD195-4B1A-427F-A9A0-B1E93DF8DA49}" presName="rootComposite" presStyleCnt="0"/>
      <dgm:spPr/>
    </dgm:pt>
    <dgm:pt modelId="{ADEAE59A-E78A-4928-B00F-62AD2AE14874}" type="pres">
      <dgm:prSet presAssocID="{D34AD195-4B1A-427F-A9A0-B1E93DF8DA49}" presName="rootText" presStyleLbl="node3" presStyleIdx="8" presStyleCnt="9" custScaleX="303925">
        <dgm:presLayoutVars>
          <dgm:chPref val="3"/>
        </dgm:presLayoutVars>
      </dgm:prSet>
      <dgm:spPr/>
    </dgm:pt>
    <dgm:pt modelId="{2A5FA908-6A31-45CA-8A28-937C0940A98E}" type="pres">
      <dgm:prSet presAssocID="{D34AD195-4B1A-427F-A9A0-B1E93DF8DA49}" presName="rootConnector" presStyleLbl="node3" presStyleIdx="8" presStyleCnt="9"/>
      <dgm:spPr/>
    </dgm:pt>
    <dgm:pt modelId="{55921E2F-A544-47EA-AC08-85154EBAA0C5}" type="pres">
      <dgm:prSet presAssocID="{D34AD195-4B1A-427F-A9A0-B1E93DF8DA49}" presName="hierChild4" presStyleCnt="0"/>
      <dgm:spPr/>
    </dgm:pt>
    <dgm:pt modelId="{5929D84C-0BB4-4480-A117-8501775BCC6A}" type="pres">
      <dgm:prSet presAssocID="{D34AD195-4B1A-427F-A9A0-B1E93DF8DA49}" presName="hierChild5" presStyleCnt="0"/>
      <dgm:spPr/>
    </dgm:pt>
    <dgm:pt modelId="{7154EE82-28D0-45C4-8458-5A48546F2439}" type="pres">
      <dgm:prSet presAssocID="{2E1DF1E8-5C5E-4B17-AF59-5E30BD59D1DF}" presName="hierChild5" presStyleCnt="0"/>
      <dgm:spPr/>
    </dgm:pt>
    <dgm:pt modelId="{0458C0FD-FC45-4F0B-8950-F99A9F1BC7E4}" type="pres">
      <dgm:prSet presAssocID="{40AC360C-D885-4FE7-BDC1-E6C63E0ED7B2}" presName="hierChild3" presStyleCnt="0"/>
      <dgm:spPr/>
    </dgm:pt>
  </dgm:ptLst>
  <dgm:cxnLst>
    <dgm:cxn modelId="{EA147D00-75FD-424B-8D2C-DD942B1B695B}" type="presOf" srcId="{0A1B17CE-D919-470E-85F4-7532C502A0A2}" destId="{A5669B1D-458B-409E-9BB0-374E59CD65CA}" srcOrd="0" destOrd="0" presId="urn:microsoft.com/office/officeart/2009/3/layout/HorizontalOrganizationChart"/>
    <dgm:cxn modelId="{A152F701-7D31-4047-9C6C-9D1917EBC956}" type="presOf" srcId="{E6FEA274-40AB-4320-A7C4-FC18B31C93B1}" destId="{6054C113-9E96-4604-BF5D-DD2C6FF3DA1D}" srcOrd="0" destOrd="0" presId="urn:microsoft.com/office/officeart/2009/3/layout/HorizontalOrganizationChart"/>
    <dgm:cxn modelId="{04844D02-370B-44DD-AE42-E7FF0C6A9436}" type="presOf" srcId="{541BE17E-AAD3-4BB2-9751-CAA01355E149}" destId="{9C5B3A07-5A2A-42BB-9CD0-AC6E0215FF07}" srcOrd="0" destOrd="0" presId="urn:microsoft.com/office/officeart/2009/3/layout/HorizontalOrganizationChart"/>
    <dgm:cxn modelId="{21AB5607-8AB0-4B88-A0A7-CE2DF326E2AA}" type="presOf" srcId="{40AC360C-D885-4FE7-BDC1-E6C63E0ED7B2}" destId="{763293ED-1B59-49E6-A147-0AFA20073498}" srcOrd="1" destOrd="0" presId="urn:microsoft.com/office/officeart/2009/3/layout/HorizontalOrganizationChart"/>
    <dgm:cxn modelId="{B5228B0B-1750-4A3A-AC51-1B4F452CF130}" type="presOf" srcId="{40AC360C-D885-4FE7-BDC1-E6C63E0ED7B2}" destId="{5C17D838-4AF1-4114-9E32-13485EF8AF32}" srcOrd="0" destOrd="0" presId="urn:microsoft.com/office/officeart/2009/3/layout/HorizontalOrganizationChart"/>
    <dgm:cxn modelId="{E9F3AE0D-F412-4415-B213-199777C87444}" type="presOf" srcId="{9DEC6EB7-F33E-43A6-922D-0312A94250A7}" destId="{DA80D106-ED34-4503-AA1B-8E91BB7665EA}" srcOrd="0" destOrd="0" presId="urn:microsoft.com/office/officeart/2009/3/layout/HorizontalOrganizationChart"/>
    <dgm:cxn modelId="{E5091710-27A9-472C-95E4-4C5024FC794A}" type="presOf" srcId="{E1D3FDE3-AE63-40FA-8904-E1643481F283}" destId="{AD396A89-FBA5-438D-928F-034715E1CA2A}" srcOrd="0" destOrd="0" presId="urn:microsoft.com/office/officeart/2009/3/layout/HorizontalOrganizationChart"/>
    <dgm:cxn modelId="{787EE310-BE14-419A-AA22-FDD1CAB78B5C}" type="presOf" srcId="{F31B5C53-D5A4-4BC9-8569-AF1832ADB106}" destId="{23C1B2AF-4969-47A8-8365-27DA79542A46}" srcOrd="0" destOrd="0" presId="urn:microsoft.com/office/officeart/2009/3/layout/HorizontalOrganizationChart"/>
    <dgm:cxn modelId="{DA802E15-F628-44A3-8251-0D7613472867}" type="presOf" srcId="{05890AF2-E4FA-403A-9A1C-C1C3C72F919B}" destId="{EFF99B71-2FB0-4DF8-98BC-9D0C9B97949D}" srcOrd="1" destOrd="0" presId="urn:microsoft.com/office/officeart/2009/3/layout/HorizontalOrganizationChart"/>
    <dgm:cxn modelId="{7C84792E-D258-48EA-987A-0DBBDC9583D2}" type="presOf" srcId="{A5ADD764-4D8C-44FC-BADA-302237BDF605}" destId="{B0F3BDDC-C3D9-4544-B0AA-12AFAF57D0D9}" srcOrd="0" destOrd="0" presId="urn:microsoft.com/office/officeart/2009/3/layout/HorizontalOrganizationChart"/>
    <dgm:cxn modelId="{C303802E-C235-4184-85C0-C90C6ABF26F6}" srcId="{73C23DF8-C4F1-4E88-93DE-769A2508B120}" destId="{A5ADD764-4D8C-44FC-BADA-302237BDF605}" srcOrd="0" destOrd="0" parTransId="{865EBE92-803C-4BFE-A556-E3B665EB264E}" sibTransId="{A0088ECD-AFCA-434E-A63D-2685C4E51BC6}"/>
    <dgm:cxn modelId="{B64C7F38-99B7-40CF-97A9-A425BBF1D87C}" type="presOf" srcId="{5BF5BAE5-4759-4BCB-AE20-E88226F0E21F}" destId="{A9188DA5-0616-46E4-9D8F-B4ABAE07DAA7}" srcOrd="0" destOrd="0" presId="urn:microsoft.com/office/officeart/2009/3/layout/HorizontalOrganizationChart"/>
    <dgm:cxn modelId="{63714162-342D-4F63-B97E-E66187255CCA}" type="presOf" srcId="{29BE776C-CE8F-4EFC-9885-F63D048EAB44}" destId="{A8353D28-33E5-4183-870F-1CED5D72529D}" srcOrd="0" destOrd="0" presId="urn:microsoft.com/office/officeart/2009/3/layout/HorizontalOrganizationChart"/>
    <dgm:cxn modelId="{77CCD042-430D-46DF-A639-1BD5AB6FB1C8}" type="presOf" srcId="{A0028DE9-6188-4112-8876-D5CB7C9012F4}" destId="{E9EF482E-C208-48F2-874C-C8BAE3B52C84}" srcOrd="0" destOrd="0" presId="urn:microsoft.com/office/officeart/2009/3/layout/HorizontalOrganizationChart"/>
    <dgm:cxn modelId="{F178AE6A-AEB6-4D6B-AC44-F0B454EC5867}" type="presOf" srcId="{8A6395A8-6093-4539-BE9B-3048331D423A}" destId="{D7F2426D-A82E-4F90-A94D-6A39BF7C3E57}" srcOrd="0" destOrd="0" presId="urn:microsoft.com/office/officeart/2009/3/layout/HorizontalOrganizationChart"/>
    <dgm:cxn modelId="{90B4AB70-287C-4DFE-93F9-6D200B0C30B4}" type="presOf" srcId="{8DB29DDE-82BE-4FDD-AC09-C65CFD8D49C9}" destId="{B519CB4C-4169-4914-BD58-04CF517435DB}" srcOrd="1" destOrd="0" presId="urn:microsoft.com/office/officeart/2009/3/layout/HorizontalOrganizationChart"/>
    <dgm:cxn modelId="{D2B92B74-589B-4D96-A95F-09FCD7E80067}" type="presOf" srcId="{F28F12D2-3ABA-4317-AFDC-5C4703A3E75F}" destId="{A7DE4CB8-25AA-4771-8C91-EBD00518CEC7}" srcOrd="0" destOrd="0" presId="urn:microsoft.com/office/officeart/2009/3/layout/HorizontalOrganizationChart"/>
    <dgm:cxn modelId="{664B8356-AAF3-467B-A5C0-0E9CB22ACE2E}" type="presOf" srcId="{541BE17E-AAD3-4BB2-9751-CAA01355E149}" destId="{A409D67F-15E2-4946-B20D-71C1D450DB21}" srcOrd="1" destOrd="0" presId="urn:microsoft.com/office/officeart/2009/3/layout/HorizontalOrganizationChart"/>
    <dgm:cxn modelId="{14D5D15A-B33E-4EFE-B341-91CC07971C9F}" srcId="{2E1DF1E8-5C5E-4B17-AF59-5E30BD59D1DF}" destId="{E6FEA274-40AB-4320-A7C4-FC18B31C93B1}" srcOrd="0" destOrd="0" parTransId="{AF55BAFA-32CE-45A7-A79B-B155310C57C9}" sibTransId="{EA61B94A-B2C2-4FF1-BD93-223DD770B62E}"/>
    <dgm:cxn modelId="{83ACFE8C-69CC-4A49-8CFF-EE5C5F6DDD12}" type="presOf" srcId="{05890AF2-E4FA-403A-9A1C-C1C3C72F919B}" destId="{848C9481-6A00-4B01-9BEA-0147A189F44C}" srcOrd="0" destOrd="0" presId="urn:microsoft.com/office/officeart/2009/3/layout/HorizontalOrganizationChart"/>
    <dgm:cxn modelId="{6383578D-C5DA-480D-885E-7A6E5F758C8C}" type="presOf" srcId="{8F6B665C-86D1-4874-80A5-070297155ECD}" destId="{79BA2985-4846-4D49-B602-65AA8AF21FAE}" srcOrd="0" destOrd="0" presId="urn:microsoft.com/office/officeart/2009/3/layout/HorizontalOrganizationChart"/>
    <dgm:cxn modelId="{0040D48E-A5BA-40EC-B9B3-88B74DE3572F}" srcId="{2E1DF1E8-5C5E-4B17-AF59-5E30BD59D1DF}" destId="{D34AD195-4B1A-427F-A9A0-B1E93DF8DA49}" srcOrd="2" destOrd="0" parTransId="{0A1B17CE-D919-470E-85F4-7532C502A0A2}" sibTransId="{12A2ED1F-F568-459A-BA0B-3E8F9D835DF7}"/>
    <dgm:cxn modelId="{1910FC95-1587-4A24-BF6E-C361D25C9333}" srcId="{2E1DF1E8-5C5E-4B17-AF59-5E30BD59D1DF}" destId="{A0028DE9-6188-4112-8876-D5CB7C9012F4}" srcOrd="1" destOrd="0" parTransId="{6F8B7C1D-1511-49C6-BAD0-1EF620C8832F}" sibTransId="{B0622F7E-1AD0-4005-88EA-86ECF3B41B11}"/>
    <dgm:cxn modelId="{1307F697-BBA5-435A-82A4-7E38C3D9E586}" type="presOf" srcId="{D34AD195-4B1A-427F-A9A0-B1E93DF8DA49}" destId="{ADEAE59A-E78A-4928-B00F-62AD2AE14874}" srcOrd="0" destOrd="0" presId="urn:microsoft.com/office/officeart/2009/3/layout/HorizontalOrganizationChart"/>
    <dgm:cxn modelId="{316CC39B-3F30-4A83-A7CC-E0E8F6DEFFCF}" type="presOf" srcId="{32A71E9F-5C21-40FE-9643-E541F354ABFD}" destId="{3BBCDEC1-5309-4581-8FAC-6DD53B1116B8}" srcOrd="0" destOrd="0" presId="urn:microsoft.com/office/officeart/2009/3/layout/HorizontalOrganizationChart"/>
    <dgm:cxn modelId="{2023929C-3BA0-41D0-9ACE-2695C53E2522}" srcId="{73C23DF8-C4F1-4E88-93DE-769A2508B120}" destId="{9DEC6EB7-F33E-43A6-922D-0312A94250A7}" srcOrd="2" destOrd="0" parTransId="{F31B5C53-D5A4-4BC9-8569-AF1832ADB106}" sibTransId="{421EEBC2-F1A1-4BFA-AB86-97C155B9FC55}"/>
    <dgm:cxn modelId="{D5F5F29D-A1A9-4137-834F-2F0F277C62BA}" type="presOf" srcId="{8DB29DDE-82BE-4FDD-AC09-C65CFD8D49C9}" destId="{A8D2E88A-4BE0-44DE-A036-922F6070D9E0}" srcOrd="0" destOrd="0" presId="urn:microsoft.com/office/officeart/2009/3/layout/HorizontalOrganizationChart"/>
    <dgm:cxn modelId="{C76B919F-A6D5-4E3E-AACB-CFF79EBAB73E}" type="presOf" srcId="{B11630AC-9C52-42E8-8EAE-9BC6C46455ED}" destId="{50DEC21B-79F5-4A9B-A9C3-1EE96B779712}" srcOrd="0" destOrd="0" presId="urn:microsoft.com/office/officeart/2009/3/layout/HorizontalOrganizationChart"/>
    <dgm:cxn modelId="{675BD09F-03DB-48C5-B382-FA2162F91179}" srcId="{8DB29DDE-82BE-4FDD-AC09-C65CFD8D49C9}" destId="{541BE17E-AAD3-4BB2-9751-CAA01355E149}" srcOrd="2" destOrd="0" parTransId="{B11630AC-9C52-42E8-8EAE-9BC6C46455ED}" sibTransId="{F5400085-544D-4550-A804-F9109D75A975}"/>
    <dgm:cxn modelId="{414757AC-15FE-464F-AE05-4A3381DB677D}" srcId="{73C23DF8-C4F1-4E88-93DE-769A2508B120}" destId="{32A71E9F-5C21-40FE-9643-E541F354ABFD}" srcOrd="1" destOrd="0" parTransId="{29BE776C-CE8F-4EFC-9885-F63D048EAB44}" sibTransId="{8A0722E0-203B-4538-A03E-B504714588E7}"/>
    <dgm:cxn modelId="{4DC5D7AC-E4F2-472D-9FA2-C0B3E437A3D9}" type="presOf" srcId="{32A71E9F-5C21-40FE-9643-E541F354ABFD}" destId="{6859F2F2-4DE0-425C-B337-301D0CC2DD4A}" srcOrd="1" destOrd="0" presId="urn:microsoft.com/office/officeart/2009/3/layout/HorizontalOrganizationChart"/>
    <dgm:cxn modelId="{B9001BAE-E87A-46A7-908A-D734942FFEB5}" type="presOf" srcId="{865EBE92-803C-4BFE-A556-E3B665EB264E}" destId="{A209E1A5-5C4B-4491-B616-9F8801973368}" srcOrd="0" destOrd="0" presId="urn:microsoft.com/office/officeart/2009/3/layout/HorizontalOrganizationChart"/>
    <dgm:cxn modelId="{B80BC3B4-371E-4DE5-BFE4-A17296C35061}" type="presOf" srcId="{73C23DF8-C4F1-4E88-93DE-769A2508B120}" destId="{86F129DD-D30E-4E31-BB73-6A78B3D6EF4F}" srcOrd="1" destOrd="0" presId="urn:microsoft.com/office/officeart/2009/3/layout/HorizontalOrganizationChart"/>
    <dgm:cxn modelId="{064DA7B7-A54D-4DA4-83F8-1FCB5D82D2FB}" srcId="{3028E2B6-23C3-4BB2-876D-3BC56FB0C776}" destId="{40AC360C-D885-4FE7-BDC1-E6C63E0ED7B2}" srcOrd="0" destOrd="0" parTransId="{2FB15F8E-C861-469D-AC68-460B1398B032}" sibTransId="{9B811E75-29D9-43CE-B7E7-55F20EC35DA2}"/>
    <dgm:cxn modelId="{4B06BEB7-1200-41F5-A520-571E38133644}" type="presOf" srcId="{6F8B7C1D-1511-49C6-BAD0-1EF620C8832F}" destId="{F7827F86-CC63-4334-9BBD-AB8454CEEB33}" srcOrd="0" destOrd="0" presId="urn:microsoft.com/office/officeart/2009/3/layout/HorizontalOrganizationChart"/>
    <dgm:cxn modelId="{65CF63B8-B553-4BA9-A0F6-440E5F2AB49E}" srcId="{8DB29DDE-82BE-4FDD-AC09-C65CFD8D49C9}" destId="{05890AF2-E4FA-403A-9A1C-C1C3C72F919B}" srcOrd="0" destOrd="0" parTransId="{937B1671-F57E-463E-8C9A-6BC5936D1DF6}" sibTransId="{12CC70DD-FD66-43EB-BE26-7767E999F24C}"/>
    <dgm:cxn modelId="{F28C63BD-6EB0-4E22-B705-AD6DC3E7E959}" type="presOf" srcId="{A0028DE9-6188-4112-8876-D5CB7C9012F4}" destId="{2DF985FC-E8C9-4900-8A2E-3D61F3093DA9}" srcOrd="1" destOrd="0" presId="urn:microsoft.com/office/officeart/2009/3/layout/HorizontalOrganizationChart"/>
    <dgm:cxn modelId="{CD97DAC3-817D-4D97-93DC-4C0DF5DF7509}" type="presOf" srcId="{AF55BAFA-32CE-45A7-A79B-B155310C57C9}" destId="{D8A9D36F-10C1-4332-B8F9-A8CB89482692}" srcOrd="0" destOrd="0" presId="urn:microsoft.com/office/officeart/2009/3/layout/HorizontalOrganizationChart"/>
    <dgm:cxn modelId="{7D18EAC4-8DD2-416C-BE68-1B15D630F262}" srcId="{8DB29DDE-82BE-4FDD-AC09-C65CFD8D49C9}" destId="{5BF5BAE5-4759-4BCB-AE20-E88226F0E21F}" srcOrd="1" destOrd="0" parTransId="{E1D3FDE3-AE63-40FA-8904-E1643481F283}" sibTransId="{29BC0CA0-CBA9-42A4-AFD9-C4A98AB35F3F}"/>
    <dgm:cxn modelId="{EA3BF5C7-DC54-4261-9DEB-2267CEB48A77}" type="presOf" srcId="{3028E2B6-23C3-4BB2-876D-3BC56FB0C776}" destId="{23B3CD92-ABB0-4E87-8925-EC4AB6CD8855}" srcOrd="0" destOrd="0" presId="urn:microsoft.com/office/officeart/2009/3/layout/HorizontalOrganizationChart"/>
    <dgm:cxn modelId="{FF25B5C8-A021-403E-9A59-870F1870D07D}" type="presOf" srcId="{2E1DF1E8-5C5E-4B17-AF59-5E30BD59D1DF}" destId="{E7879473-A7E7-4FCE-A246-D1BC91958F91}" srcOrd="0" destOrd="0" presId="urn:microsoft.com/office/officeart/2009/3/layout/HorizontalOrganizationChart"/>
    <dgm:cxn modelId="{A70C1DD1-5744-4D50-BB7D-984E58F54FA0}" type="presOf" srcId="{E6FEA274-40AB-4320-A7C4-FC18B31C93B1}" destId="{9E9BEED0-023C-4C07-993C-AC0B75223633}" srcOrd="1" destOrd="0" presId="urn:microsoft.com/office/officeart/2009/3/layout/HorizontalOrganizationChart"/>
    <dgm:cxn modelId="{2E8AFFD1-84C0-4372-895E-27EB5BC07E90}" type="presOf" srcId="{A5ADD764-4D8C-44FC-BADA-302237BDF605}" destId="{58873C51-6660-4139-8C6D-89750F14B0CD}" srcOrd="1" destOrd="0" presId="urn:microsoft.com/office/officeart/2009/3/layout/HorizontalOrganizationChart"/>
    <dgm:cxn modelId="{69C198D9-0991-4209-BF94-3FE5436DC483}" type="presOf" srcId="{73C23DF8-C4F1-4E88-93DE-769A2508B120}" destId="{EF00295B-B716-4C51-936D-09AA1298749C}" srcOrd="0" destOrd="0" presId="urn:microsoft.com/office/officeart/2009/3/layout/HorizontalOrganizationChart"/>
    <dgm:cxn modelId="{6C6EEBDD-A403-4972-A45E-9593CB349DF9}" srcId="{40AC360C-D885-4FE7-BDC1-E6C63E0ED7B2}" destId="{73C23DF8-C4F1-4E88-93DE-769A2508B120}" srcOrd="0" destOrd="0" parTransId="{8A6395A8-6093-4539-BE9B-3048331D423A}" sibTransId="{C4E3E414-3C91-459B-9674-36DAEEDC3129}"/>
    <dgm:cxn modelId="{964523E8-3F33-4F7A-B3CB-EDF9F14572B3}" type="presOf" srcId="{937B1671-F57E-463E-8C9A-6BC5936D1DF6}" destId="{F6E7C1EF-F7DE-411F-BE01-E150030042BC}" srcOrd="0" destOrd="0" presId="urn:microsoft.com/office/officeart/2009/3/layout/HorizontalOrganizationChart"/>
    <dgm:cxn modelId="{7C5DEEEC-EE80-4292-B338-89A4C58D1DD9}" type="presOf" srcId="{2E1DF1E8-5C5E-4B17-AF59-5E30BD59D1DF}" destId="{68E43C38-0B89-4F4C-8387-C91DDF78F54E}" srcOrd="1" destOrd="0" presId="urn:microsoft.com/office/officeart/2009/3/layout/HorizontalOrganizationChart"/>
    <dgm:cxn modelId="{13A626F2-03AB-466E-B743-FA6535D3B934}" srcId="{40AC360C-D885-4FE7-BDC1-E6C63E0ED7B2}" destId="{2E1DF1E8-5C5E-4B17-AF59-5E30BD59D1DF}" srcOrd="2" destOrd="0" parTransId="{8F6B665C-86D1-4874-80A5-070297155ECD}" sibTransId="{6C48DAE6-9B92-4248-BEC8-4B6E82C4EA43}"/>
    <dgm:cxn modelId="{9CB00EF5-255D-4DD4-A19F-D8673A30B8C1}" type="presOf" srcId="{9DEC6EB7-F33E-43A6-922D-0312A94250A7}" destId="{35747AE7-99EA-4C5B-8710-77B72E50CDC7}" srcOrd="1" destOrd="0" presId="urn:microsoft.com/office/officeart/2009/3/layout/HorizontalOrganizationChart"/>
    <dgm:cxn modelId="{2B7CBEFA-8D02-4D96-BD30-EF7248DEC115}" type="presOf" srcId="{5BF5BAE5-4759-4BCB-AE20-E88226F0E21F}" destId="{A9358ECD-4901-454A-94FE-BE4D028FE86F}" srcOrd="1" destOrd="0" presId="urn:microsoft.com/office/officeart/2009/3/layout/HorizontalOrganizationChart"/>
    <dgm:cxn modelId="{F5165FFC-16D2-4E56-BDD3-7CCA452D61BA}" srcId="{40AC360C-D885-4FE7-BDC1-E6C63E0ED7B2}" destId="{8DB29DDE-82BE-4FDD-AC09-C65CFD8D49C9}" srcOrd="1" destOrd="0" parTransId="{F28F12D2-3ABA-4317-AFDC-5C4703A3E75F}" sibTransId="{E619AC70-B48A-4C8D-AB7B-11ADF7F493A3}"/>
    <dgm:cxn modelId="{B959DCFF-BAF7-4A93-80CA-E686DF1CDBF5}" type="presOf" srcId="{D34AD195-4B1A-427F-A9A0-B1E93DF8DA49}" destId="{2A5FA908-6A31-45CA-8A28-937C0940A98E}" srcOrd="1" destOrd="0" presId="urn:microsoft.com/office/officeart/2009/3/layout/HorizontalOrganizationChart"/>
    <dgm:cxn modelId="{4BBF924B-85AC-4BC0-B278-DCF3D4A40894}" type="presParOf" srcId="{23B3CD92-ABB0-4E87-8925-EC4AB6CD8855}" destId="{C90E9279-CAC4-4638-8682-93DB263AD390}" srcOrd="0" destOrd="0" presId="urn:microsoft.com/office/officeart/2009/3/layout/HorizontalOrganizationChart"/>
    <dgm:cxn modelId="{C4547816-3396-4371-BABD-C68C794FB340}" type="presParOf" srcId="{C90E9279-CAC4-4638-8682-93DB263AD390}" destId="{92C0595A-A44A-4287-901B-F64E43BAF105}" srcOrd="0" destOrd="0" presId="urn:microsoft.com/office/officeart/2009/3/layout/HorizontalOrganizationChart"/>
    <dgm:cxn modelId="{C9AE1699-BCA6-4208-A8EC-101773B6A4F1}" type="presParOf" srcId="{92C0595A-A44A-4287-901B-F64E43BAF105}" destId="{5C17D838-4AF1-4114-9E32-13485EF8AF32}" srcOrd="0" destOrd="0" presId="urn:microsoft.com/office/officeart/2009/3/layout/HorizontalOrganizationChart"/>
    <dgm:cxn modelId="{E4B8ABAA-581E-42CB-884D-73799F7C0C30}" type="presParOf" srcId="{92C0595A-A44A-4287-901B-F64E43BAF105}" destId="{763293ED-1B59-49E6-A147-0AFA20073498}" srcOrd="1" destOrd="0" presId="urn:microsoft.com/office/officeart/2009/3/layout/HorizontalOrganizationChart"/>
    <dgm:cxn modelId="{61C15D0F-241B-4786-AB48-70ED69E4231E}" type="presParOf" srcId="{C90E9279-CAC4-4638-8682-93DB263AD390}" destId="{D1785C73-EDF2-413B-AF5F-5697888A254D}" srcOrd="1" destOrd="0" presId="urn:microsoft.com/office/officeart/2009/3/layout/HorizontalOrganizationChart"/>
    <dgm:cxn modelId="{9ECC8D5B-0815-4A2E-8697-B5873D27DB26}" type="presParOf" srcId="{D1785C73-EDF2-413B-AF5F-5697888A254D}" destId="{D7F2426D-A82E-4F90-A94D-6A39BF7C3E57}" srcOrd="0" destOrd="0" presId="urn:microsoft.com/office/officeart/2009/3/layout/HorizontalOrganizationChart"/>
    <dgm:cxn modelId="{0A1ACFDF-CE5C-46F2-9D4A-38CD4E7A1EBF}" type="presParOf" srcId="{D1785C73-EDF2-413B-AF5F-5697888A254D}" destId="{44B377A7-89AA-4985-93A1-AE0637A5B46C}" srcOrd="1" destOrd="0" presId="urn:microsoft.com/office/officeart/2009/3/layout/HorizontalOrganizationChart"/>
    <dgm:cxn modelId="{4AA10DD7-9C91-4F5C-AA43-8F4BBD673614}" type="presParOf" srcId="{44B377A7-89AA-4985-93A1-AE0637A5B46C}" destId="{40DCE586-E2C9-4713-9B18-0D987D6009EC}" srcOrd="0" destOrd="0" presId="urn:microsoft.com/office/officeart/2009/3/layout/HorizontalOrganizationChart"/>
    <dgm:cxn modelId="{E8946DE8-7F50-4F09-8386-357A3A96569B}" type="presParOf" srcId="{40DCE586-E2C9-4713-9B18-0D987D6009EC}" destId="{EF00295B-B716-4C51-936D-09AA1298749C}" srcOrd="0" destOrd="0" presId="urn:microsoft.com/office/officeart/2009/3/layout/HorizontalOrganizationChart"/>
    <dgm:cxn modelId="{19F648C1-B461-48BF-AB1B-9C7A30E5AD58}" type="presParOf" srcId="{40DCE586-E2C9-4713-9B18-0D987D6009EC}" destId="{86F129DD-D30E-4E31-BB73-6A78B3D6EF4F}" srcOrd="1" destOrd="0" presId="urn:microsoft.com/office/officeart/2009/3/layout/HorizontalOrganizationChart"/>
    <dgm:cxn modelId="{E7958DF7-709E-4DA9-A876-2D65B87AF320}" type="presParOf" srcId="{44B377A7-89AA-4985-93A1-AE0637A5B46C}" destId="{ABCC108E-3036-4901-87BC-DBFF8F4CEF35}" srcOrd="1" destOrd="0" presId="urn:microsoft.com/office/officeart/2009/3/layout/HorizontalOrganizationChart"/>
    <dgm:cxn modelId="{F6836AE0-EDED-425E-937E-112391537B31}" type="presParOf" srcId="{ABCC108E-3036-4901-87BC-DBFF8F4CEF35}" destId="{A209E1A5-5C4B-4491-B616-9F8801973368}" srcOrd="0" destOrd="0" presId="urn:microsoft.com/office/officeart/2009/3/layout/HorizontalOrganizationChart"/>
    <dgm:cxn modelId="{1D0A60C0-85A1-4D1B-A27C-4A95B5F2C71F}" type="presParOf" srcId="{ABCC108E-3036-4901-87BC-DBFF8F4CEF35}" destId="{EE532948-4818-425C-943E-AB375E0F164D}" srcOrd="1" destOrd="0" presId="urn:microsoft.com/office/officeart/2009/3/layout/HorizontalOrganizationChart"/>
    <dgm:cxn modelId="{1FA425D1-1885-4255-816D-B97013A5AC45}" type="presParOf" srcId="{EE532948-4818-425C-943E-AB375E0F164D}" destId="{82F59232-4BBD-45F1-90E7-2504233B7DBE}" srcOrd="0" destOrd="0" presId="urn:microsoft.com/office/officeart/2009/3/layout/HorizontalOrganizationChart"/>
    <dgm:cxn modelId="{E0AEB447-FCD5-4F84-B0FC-A050FA9A0B70}" type="presParOf" srcId="{82F59232-4BBD-45F1-90E7-2504233B7DBE}" destId="{B0F3BDDC-C3D9-4544-B0AA-12AFAF57D0D9}" srcOrd="0" destOrd="0" presId="urn:microsoft.com/office/officeart/2009/3/layout/HorizontalOrganizationChart"/>
    <dgm:cxn modelId="{F77BFE0A-6DA9-4110-939E-1C9943B3E923}" type="presParOf" srcId="{82F59232-4BBD-45F1-90E7-2504233B7DBE}" destId="{58873C51-6660-4139-8C6D-89750F14B0CD}" srcOrd="1" destOrd="0" presId="urn:microsoft.com/office/officeart/2009/3/layout/HorizontalOrganizationChart"/>
    <dgm:cxn modelId="{73098784-F455-4B60-A466-0DF768103352}" type="presParOf" srcId="{EE532948-4818-425C-943E-AB375E0F164D}" destId="{4642100D-55C7-458B-9EFC-1BAC372DE766}" srcOrd="1" destOrd="0" presId="urn:microsoft.com/office/officeart/2009/3/layout/HorizontalOrganizationChart"/>
    <dgm:cxn modelId="{4B7C40E2-48C9-47A3-A228-0D1E80D4BED4}" type="presParOf" srcId="{EE532948-4818-425C-943E-AB375E0F164D}" destId="{21E8C244-033E-4DB8-8FB5-0A90F7A7B572}" srcOrd="2" destOrd="0" presId="urn:microsoft.com/office/officeart/2009/3/layout/HorizontalOrganizationChart"/>
    <dgm:cxn modelId="{8EBFB4B1-70B7-44C6-B192-F30E2B904226}" type="presParOf" srcId="{ABCC108E-3036-4901-87BC-DBFF8F4CEF35}" destId="{A8353D28-33E5-4183-870F-1CED5D72529D}" srcOrd="2" destOrd="0" presId="urn:microsoft.com/office/officeart/2009/3/layout/HorizontalOrganizationChart"/>
    <dgm:cxn modelId="{ADEC40D9-3F33-4E24-B239-47C626A8CE2B}" type="presParOf" srcId="{ABCC108E-3036-4901-87BC-DBFF8F4CEF35}" destId="{6E23F96E-80C4-4DB8-A7DA-8D4412833E28}" srcOrd="3" destOrd="0" presId="urn:microsoft.com/office/officeart/2009/3/layout/HorizontalOrganizationChart"/>
    <dgm:cxn modelId="{5D0FB11A-F9A3-48E9-BC52-3BF5B72A2BF5}" type="presParOf" srcId="{6E23F96E-80C4-4DB8-A7DA-8D4412833E28}" destId="{FB20D76E-8A12-4195-A393-3CA1DF3154BC}" srcOrd="0" destOrd="0" presId="urn:microsoft.com/office/officeart/2009/3/layout/HorizontalOrganizationChart"/>
    <dgm:cxn modelId="{6D81A152-DFED-48E2-9580-1B84FEE2FA0B}" type="presParOf" srcId="{FB20D76E-8A12-4195-A393-3CA1DF3154BC}" destId="{3BBCDEC1-5309-4581-8FAC-6DD53B1116B8}" srcOrd="0" destOrd="0" presId="urn:microsoft.com/office/officeart/2009/3/layout/HorizontalOrganizationChart"/>
    <dgm:cxn modelId="{45EB832F-C522-4D06-9339-37740C0412E5}" type="presParOf" srcId="{FB20D76E-8A12-4195-A393-3CA1DF3154BC}" destId="{6859F2F2-4DE0-425C-B337-301D0CC2DD4A}" srcOrd="1" destOrd="0" presId="urn:microsoft.com/office/officeart/2009/3/layout/HorizontalOrganizationChart"/>
    <dgm:cxn modelId="{00BA8CBE-8684-4C3C-8F10-3D814AF3FAF7}" type="presParOf" srcId="{6E23F96E-80C4-4DB8-A7DA-8D4412833E28}" destId="{C09F5F36-15AC-4F54-8F12-6FD6EE353D05}" srcOrd="1" destOrd="0" presId="urn:microsoft.com/office/officeart/2009/3/layout/HorizontalOrganizationChart"/>
    <dgm:cxn modelId="{9352A9E6-4C1C-4C38-8D50-A4D6DDD98C59}" type="presParOf" srcId="{6E23F96E-80C4-4DB8-A7DA-8D4412833E28}" destId="{6700F9E0-3CED-48D6-A1DE-AC3075F0F6F4}" srcOrd="2" destOrd="0" presId="urn:microsoft.com/office/officeart/2009/3/layout/HorizontalOrganizationChart"/>
    <dgm:cxn modelId="{35354007-A40F-4C2D-AA63-F67727DD2FB9}" type="presParOf" srcId="{ABCC108E-3036-4901-87BC-DBFF8F4CEF35}" destId="{23C1B2AF-4969-47A8-8365-27DA79542A46}" srcOrd="4" destOrd="0" presId="urn:microsoft.com/office/officeart/2009/3/layout/HorizontalOrganizationChart"/>
    <dgm:cxn modelId="{090CC5CE-3BA0-4BE3-9AB8-816F180CEA1A}" type="presParOf" srcId="{ABCC108E-3036-4901-87BC-DBFF8F4CEF35}" destId="{3DB398EF-D879-45C5-8832-11A3810CD86B}" srcOrd="5" destOrd="0" presId="urn:microsoft.com/office/officeart/2009/3/layout/HorizontalOrganizationChart"/>
    <dgm:cxn modelId="{02230349-6549-4F2D-BAE1-B4C6900C7AFA}" type="presParOf" srcId="{3DB398EF-D879-45C5-8832-11A3810CD86B}" destId="{4E83E641-A68E-4444-96D7-36B3DDEACA5B}" srcOrd="0" destOrd="0" presId="urn:microsoft.com/office/officeart/2009/3/layout/HorizontalOrganizationChart"/>
    <dgm:cxn modelId="{171CB926-7E23-4ABA-B24D-A453D5EF92B9}" type="presParOf" srcId="{4E83E641-A68E-4444-96D7-36B3DDEACA5B}" destId="{DA80D106-ED34-4503-AA1B-8E91BB7665EA}" srcOrd="0" destOrd="0" presId="urn:microsoft.com/office/officeart/2009/3/layout/HorizontalOrganizationChart"/>
    <dgm:cxn modelId="{930FA6E8-735C-4062-AA96-A2BF870A2B6F}" type="presParOf" srcId="{4E83E641-A68E-4444-96D7-36B3DDEACA5B}" destId="{35747AE7-99EA-4C5B-8710-77B72E50CDC7}" srcOrd="1" destOrd="0" presId="urn:microsoft.com/office/officeart/2009/3/layout/HorizontalOrganizationChart"/>
    <dgm:cxn modelId="{35EF12EA-9CE6-42A4-8929-8ECC8950CE0B}" type="presParOf" srcId="{3DB398EF-D879-45C5-8832-11A3810CD86B}" destId="{24A48B8B-EDF3-4A97-828F-1745C7DF501D}" srcOrd="1" destOrd="0" presId="urn:microsoft.com/office/officeart/2009/3/layout/HorizontalOrganizationChart"/>
    <dgm:cxn modelId="{EEDFE75E-9403-4C82-A00A-0D011D38A5D8}" type="presParOf" srcId="{3DB398EF-D879-45C5-8832-11A3810CD86B}" destId="{1E2B0006-D7CC-4C54-8A1A-A2E70F90F5F0}" srcOrd="2" destOrd="0" presId="urn:microsoft.com/office/officeart/2009/3/layout/HorizontalOrganizationChart"/>
    <dgm:cxn modelId="{A92CFE51-EAFF-495D-880E-563E2617B42A}" type="presParOf" srcId="{44B377A7-89AA-4985-93A1-AE0637A5B46C}" destId="{88397BB9-B88C-4DDB-95EA-3B6AFEAF2A72}" srcOrd="2" destOrd="0" presId="urn:microsoft.com/office/officeart/2009/3/layout/HorizontalOrganizationChart"/>
    <dgm:cxn modelId="{EB3A73E4-25CA-4ED0-98EC-21D995BE0DF1}" type="presParOf" srcId="{D1785C73-EDF2-413B-AF5F-5697888A254D}" destId="{A7DE4CB8-25AA-4771-8C91-EBD00518CEC7}" srcOrd="2" destOrd="0" presId="urn:microsoft.com/office/officeart/2009/3/layout/HorizontalOrganizationChart"/>
    <dgm:cxn modelId="{E05F2295-48A9-4ADF-A36A-900FF78B0246}" type="presParOf" srcId="{D1785C73-EDF2-413B-AF5F-5697888A254D}" destId="{C8146491-155E-40A0-9A2A-3C4696303704}" srcOrd="3" destOrd="0" presId="urn:microsoft.com/office/officeart/2009/3/layout/HorizontalOrganizationChart"/>
    <dgm:cxn modelId="{071FABD2-A5B9-499D-A136-8456F410C502}" type="presParOf" srcId="{C8146491-155E-40A0-9A2A-3C4696303704}" destId="{09C72F88-7B3B-4841-82C2-33EF45A5B5BE}" srcOrd="0" destOrd="0" presId="urn:microsoft.com/office/officeart/2009/3/layout/HorizontalOrganizationChart"/>
    <dgm:cxn modelId="{A1DF224F-9310-480F-B1BF-98D113FB03F0}" type="presParOf" srcId="{09C72F88-7B3B-4841-82C2-33EF45A5B5BE}" destId="{A8D2E88A-4BE0-44DE-A036-922F6070D9E0}" srcOrd="0" destOrd="0" presId="urn:microsoft.com/office/officeart/2009/3/layout/HorizontalOrganizationChart"/>
    <dgm:cxn modelId="{DA2C1B04-978D-47DB-9423-A275A8999C4A}" type="presParOf" srcId="{09C72F88-7B3B-4841-82C2-33EF45A5B5BE}" destId="{B519CB4C-4169-4914-BD58-04CF517435DB}" srcOrd="1" destOrd="0" presId="urn:microsoft.com/office/officeart/2009/3/layout/HorizontalOrganizationChart"/>
    <dgm:cxn modelId="{1FC247D8-E8A0-4CF0-8161-DFEC1C72211F}" type="presParOf" srcId="{C8146491-155E-40A0-9A2A-3C4696303704}" destId="{3546C977-F05B-4CFC-8483-BF909FF21F30}" srcOrd="1" destOrd="0" presId="urn:microsoft.com/office/officeart/2009/3/layout/HorizontalOrganizationChart"/>
    <dgm:cxn modelId="{760A0392-DAAE-4C00-806E-DD8291F9C716}" type="presParOf" srcId="{3546C977-F05B-4CFC-8483-BF909FF21F30}" destId="{F6E7C1EF-F7DE-411F-BE01-E150030042BC}" srcOrd="0" destOrd="0" presId="urn:microsoft.com/office/officeart/2009/3/layout/HorizontalOrganizationChart"/>
    <dgm:cxn modelId="{36F34973-3482-4E57-B886-2ABEA3A4C4D7}" type="presParOf" srcId="{3546C977-F05B-4CFC-8483-BF909FF21F30}" destId="{AF6C65DC-C3A9-45A2-A270-3BAF0C58D39E}" srcOrd="1" destOrd="0" presId="urn:microsoft.com/office/officeart/2009/3/layout/HorizontalOrganizationChart"/>
    <dgm:cxn modelId="{AF9C4046-C245-4FA3-99A4-80E1CC983E01}" type="presParOf" srcId="{AF6C65DC-C3A9-45A2-A270-3BAF0C58D39E}" destId="{65184F21-7146-4C4D-A61B-6E8A55635C30}" srcOrd="0" destOrd="0" presId="urn:microsoft.com/office/officeart/2009/3/layout/HorizontalOrganizationChart"/>
    <dgm:cxn modelId="{448788DC-CC28-4342-B9DA-1D4533D3B0AE}" type="presParOf" srcId="{65184F21-7146-4C4D-A61B-6E8A55635C30}" destId="{848C9481-6A00-4B01-9BEA-0147A189F44C}" srcOrd="0" destOrd="0" presId="urn:microsoft.com/office/officeart/2009/3/layout/HorizontalOrganizationChart"/>
    <dgm:cxn modelId="{472E2170-DA51-4344-9E0C-BD33F1F54E8A}" type="presParOf" srcId="{65184F21-7146-4C4D-A61B-6E8A55635C30}" destId="{EFF99B71-2FB0-4DF8-98BC-9D0C9B97949D}" srcOrd="1" destOrd="0" presId="urn:microsoft.com/office/officeart/2009/3/layout/HorizontalOrganizationChart"/>
    <dgm:cxn modelId="{5125B311-D774-4C8A-92B1-49F8E5FD5366}" type="presParOf" srcId="{AF6C65DC-C3A9-45A2-A270-3BAF0C58D39E}" destId="{1387267B-5ECF-43FC-A1A5-E23700A82CD4}" srcOrd="1" destOrd="0" presId="urn:microsoft.com/office/officeart/2009/3/layout/HorizontalOrganizationChart"/>
    <dgm:cxn modelId="{67690C33-0540-4968-9236-C047902F61FB}" type="presParOf" srcId="{AF6C65DC-C3A9-45A2-A270-3BAF0C58D39E}" destId="{2E33CB5C-6D39-42C0-A1B8-DCFFB2C67D8B}" srcOrd="2" destOrd="0" presId="urn:microsoft.com/office/officeart/2009/3/layout/HorizontalOrganizationChart"/>
    <dgm:cxn modelId="{710553E6-107A-404C-B1CF-4F6C8E119ED8}" type="presParOf" srcId="{3546C977-F05B-4CFC-8483-BF909FF21F30}" destId="{AD396A89-FBA5-438D-928F-034715E1CA2A}" srcOrd="2" destOrd="0" presId="urn:microsoft.com/office/officeart/2009/3/layout/HorizontalOrganizationChart"/>
    <dgm:cxn modelId="{6E9FA78A-E0CB-4085-A3EE-D3434A983DCE}" type="presParOf" srcId="{3546C977-F05B-4CFC-8483-BF909FF21F30}" destId="{A71F1D9F-B720-4F3D-A0B1-0641D440BDD5}" srcOrd="3" destOrd="0" presId="urn:microsoft.com/office/officeart/2009/3/layout/HorizontalOrganizationChart"/>
    <dgm:cxn modelId="{C9737065-1041-43B7-BF49-826070069A3F}" type="presParOf" srcId="{A71F1D9F-B720-4F3D-A0B1-0641D440BDD5}" destId="{17250D55-C2DB-4AB8-BDFA-77935EAAD846}" srcOrd="0" destOrd="0" presId="urn:microsoft.com/office/officeart/2009/3/layout/HorizontalOrganizationChart"/>
    <dgm:cxn modelId="{775D9243-C819-46BF-BBB1-FCEF6EF2E101}" type="presParOf" srcId="{17250D55-C2DB-4AB8-BDFA-77935EAAD846}" destId="{A9188DA5-0616-46E4-9D8F-B4ABAE07DAA7}" srcOrd="0" destOrd="0" presId="urn:microsoft.com/office/officeart/2009/3/layout/HorizontalOrganizationChart"/>
    <dgm:cxn modelId="{D6580FB5-49A2-4C41-B812-8B58A7EF7FAF}" type="presParOf" srcId="{17250D55-C2DB-4AB8-BDFA-77935EAAD846}" destId="{A9358ECD-4901-454A-94FE-BE4D028FE86F}" srcOrd="1" destOrd="0" presId="urn:microsoft.com/office/officeart/2009/3/layout/HorizontalOrganizationChart"/>
    <dgm:cxn modelId="{F8A805C3-F7B6-4205-B842-3316A7CBCACB}" type="presParOf" srcId="{A71F1D9F-B720-4F3D-A0B1-0641D440BDD5}" destId="{122211C4-D4F8-4C5B-BA66-70AC319DF7F0}" srcOrd="1" destOrd="0" presId="urn:microsoft.com/office/officeart/2009/3/layout/HorizontalOrganizationChart"/>
    <dgm:cxn modelId="{A135E333-740A-4BE8-8A88-083AF7627CFF}" type="presParOf" srcId="{A71F1D9F-B720-4F3D-A0B1-0641D440BDD5}" destId="{B2A504F5-07B3-489E-A31F-5E58104F116D}" srcOrd="2" destOrd="0" presId="urn:microsoft.com/office/officeart/2009/3/layout/HorizontalOrganizationChart"/>
    <dgm:cxn modelId="{8AB984C0-350A-4EA3-A37F-7A41012CF1E1}" type="presParOf" srcId="{3546C977-F05B-4CFC-8483-BF909FF21F30}" destId="{50DEC21B-79F5-4A9B-A9C3-1EE96B779712}" srcOrd="4" destOrd="0" presId="urn:microsoft.com/office/officeart/2009/3/layout/HorizontalOrganizationChart"/>
    <dgm:cxn modelId="{0D321C2A-D0C8-4CD2-B867-FF653D496055}" type="presParOf" srcId="{3546C977-F05B-4CFC-8483-BF909FF21F30}" destId="{5932F736-70FE-4658-A0A3-20AA9ADA0741}" srcOrd="5" destOrd="0" presId="urn:microsoft.com/office/officeart/2009/3/layout/HorizontalOrganizationChart"/>
    <dgm:cxn modelId="{2FF292CB-C536-4A22-A72A-1CF01867D6EF}" type="presParOf" srcId="{5932F736-70FE-4658-A0A3-20AA9ADA0741}" destId="{4D6C649F-1500-4C51-B7DA-206DEC1631BE}" srcOrd="0" destOrd="0" presId="urn:microsoft.com/office/officeart/2009/3/layout/HorizontalOrganizationChart"/>
    <dgm:cxn modelId="{F06CB272-684E-4BB7-AA1F-0E367FC24079}" type="presParOf" srcId="{4D6C649F-1500-4C51-B7DA-206DEC1631BE}" destId="{9C5B3A07-5A2A-42BB-9CD0-AC6E0215FF07}" srcOrd="0" destOrd="0" presId="urn:microsoft.com/office/officeart/2009/3/layout/HorizontalOrganizationChart"/>
    <dgm:cxn modelId="{9BA83557-5CDB-4FDF-8F03-EEBFBD72004A}" type="presParOf" srcId="{4D6C649F-1500-4C51-B7DA-206DEC1631BE}" destId="{A409D67F-15E2-4946-B20D-71C1D450DB21}" srcOrd="1" destOrd="0" presId="urn:microsoft.com/office/officeart/2009/3/layout/HorizontalOrganizationChart"/>
    <dgm:cxn modelId="{4AC934D7-DF24-4613-9D49-1885ED837A68}" type="presParOf" srcId="{5932F736-70FE-4658-A0A3-20AA9ADA0741}" destId="{EEC29056-52DD-49E2-AD42-50F0B55721C3}" srcOrd="1" destOrd="0" presId="urn:microsoft.com/office/officeart/2009/3/layout/HorizontalOrganizationChart"/>
    <dgm:cxn modelId="{7342832B-8269-483E-8B81-85A879B1DE74}" type="presParOf" srcId="{5932F736-70FE-4658-A0A3-20AA9ADA0741}" destId="{7097205E-D017-46EB-8529-B4516B06E375}" srcOrd="2" destOrd="0" presId="urn:microsoft.com/office/officeart/2009/3/layout/HorizontalOrganizationChart"/>
    <dgm:cxn modelId="{0A700B66-8808-4E68-A076-EB1DA0332832}" type="presParOf" srcId="{C8146491-155E-40A0-9A2A-3C4696303704}" destId="{756A28D5-7061-4693-BD4C-A3DF6937F27E}" srcOrd="2" destOrd="0" presId="urn:microsoft.com/office/officeart/2009/3/layout/HorizontalOrganizationChart"/>
    <dgm:cxn modelId="{4D052C66-B5EF-4108-896F-07ECA33C82A5}" type="presParOf" srcId="{D1785C73-EDF2-413B-AF5F-5697888A254D}" destId="{79BA2985-4846-4D49-B602-65AA8AF21FAE}" srcOrd="4" destOrd="0" presId="urn:microsoft.com/office/officeart/2009/3/layout/HorizontalOrganizationChart"/>
    <dgm:cxn modelId="{22B45D20-6497-4A1C-A9D8-0BD532D394F8}" type="presParOf" srcId="{D1785C73-EDF2-413B-AF5F-5697888A254D}" destId="{93774809-AEF4-4AF6-933B-B70F66E602B5}" srcOrd="5" destOrd="0" presId="urn:microsoft.com/office/officeart/2009/3/layout/HorizontalOrganizationChart"/>
    <dgm:cxn modelId="{41C38CF7-73CB-473D-B31C-D365AE9D8750}" type="presParOf" srcId="{93774809-AEF4-4AF6-933B-B70F66E602B5}" destId="{F5998BC4-3F15-4543-B172-B97706B5F1B0}" srcOrd="0" destOrd="0" presId="urn:microsoft.com/office/officeart/2009/3/layout/HorizontalOrganizationChart"/>
    <dgm:cxn modelId="{541AEA48-BFED-49E1-B31D-38C385919D63}" type="presParOf" srcId="{F5998BC4-3F15-4543-B172-B97706B5F1B0}" destId="{E7879473-A7E7-4FCE-A246-D1BC91958F91}" srcOrd="0" destOrd="0" presId="urn:microsoft.com/office/officeart/2009/3/layout/HorizontalOrganizationChart"/>
    <dgm:cxn modelId="{554A1FFF-5C8B-4D5C-BC64-AFA2E5D4C9E3}" type="presParOf" srcId="{F5998BC4-3F15-4543-B172-B97706B5F1B0}" destId="{68E43C38-0B89-4F4C-8387-C91DDF78F54E}" srcOrd="1" destOrd="0" presId="urn:microsoft.com/office/officeart/2009/3/layout/HorizontalOrganizationChart"/>
    <dgm:cxn modelId="{8B7314BA-8CC0-4526-B61F-4FB79D9F8806}" type="presParOf" srcId="{93774809-AEF4-4AF6-933B-B70F66E602B5}" destId="{0DCC9013-D69F-472B-85FA-2C17708C9F0C}" srcOrd="1" destOrd="0" presId="urn:microsoft.com/office/officeart/2009/3/layout/HorizontalOrganizationChart"/>
    <dgm:cxn modelId="{6EF6ACD5-CFA5-4E72-A5D6-47F6E087C0BB}" type="presParOf" srcId="{0DCC9013-D69F-472B-85FA-2C17708C9F0C}" destId="{D8A9D36F-10C1-4332-B8F9-A8CB89482692}" srcOrd="0" destOrd="0" presId="urn:microsoft.com/office/officeart/2009/3/layout/HorizontalOrganizationChart"/>
    <dgm:cxn modelId="{A8FC610F-DE79-48C8-A522-8CA79DD258E1}" type="presParOf" srcId="{0DCC9013-D69F-472B-85FA-2C17708C9F0C}" destId="{33982967-780C-4C93-90E1-A4F3462A195E}" srcOrd="1" destOrd="0" presId="urn:microsoft.com/office/officeart/2009/3/layout/HorizontalOrganizationChart"/>
    <dgm:cxn modelId="{63BCA363-0400-46BC-A7F5-6A72EE3B38ED}" type="presParOf" srcId="{33982967-780C-4C93-90E1-A4F3462A195E}" destId="{FB879714-7438-42DB-92B5-B7AAB21572E2}" srcOrd="0" destOrd="0" presId="urn:microsoft.com/office/officeart/2009/3/layout/HorizontalOrganizationChart"/>
    <dgm:cxn modelId="{ECC3D68D-C25B-4DBC-936A-E32A72B342B6}" type="presParOf" srcId="{FB879714-7438-42DB-92B5-B7AAB21572E2}" destId="{6054C113-9E96-4604-BF5D-DD2C6FF3DA1D}" srcOrd="0" destOrd="0" presId="urn:microsoft.com/office/officeart/2009/3/layout/HorizontalOrganizationChart"/>
    <dgm:cxn modelId="{8F9187B0-F49E-432F-8505-0768FAA1472D}" type="presParOf" srcId="{FB879714-7438-42DB-92B5-B7AAB21572E2}" destId="{9E9BEED0-023C-4C07-993C-AC0B75223633}" srcOrd="1" destOrd="0" presId="urn:microsoft.com/office/officeart/2009/3/layout/HorizontalOrganizationChart"/>
    <dgm:cxn modelId="{4FECF023-1DDC-4BA3-B4B0-63806D2AA6A8}" type="presParOf" srcId="{33982967-780C-4C93-90E1-A4F3462A195E}" destId="{98390A7D-C44D-43B7-A5A9-3ACD24B6A8E6}" srcOrd="1" destOrd="0" presId="urn:microsoft.com/office/officeart/2009/3/layout/HorizontalOrganizationChart"/>
    <dgm:cxn modelId="{899D5BC6-BE3B-4F14-A663-5BC26C856745}" type="presParOf" srcId="{33982967-780C-4C93-90E1-A4F3462A195E}" destId="{BCC282AD-F2B1-4FBA-A4DE-993A09454A02}" srcOrd="2" destOrd="0" presId="urn:microsoft.com/office/officeart/2009/3/layout/HorizontalOrganizationChart"/>
    <dgm:cxn modelId="{0AFAC52E-0AB1-4DFF-BC39-0C04CA92733A}" type="presParOf" srcId="{0DCC9013-D69F-472B-85FA-2C17708C9F0C}" destId="{F7827F86-CC63-4334-9BBD-AB8454CEEB33}" srcOrd="2" destOrd="0" presId="urn:microsoft.com/office/officeart/2009/3/layout/HorizontalOrganizationChart"/>
    <dgm:cxn modelId="{B473952E-F2F3-461E-8FEC-4AB5ED33CA88}" type="presParOf" srcId="{0DCC9013-D69F-472B-85FA-2C17708C9F0C}" destId="{F243DAA6-1E11-407B-AF8D-E3CE1D9B0C0F}" srcOrd="3" destOrd="0" presId="urn:microsoft.com/office/officeart/2009/3/layout/HorizontalOrganizationChart"/>
    <dgm:cxn modelId="{9A4B3AC3-9B65-4117-A1C9-9E570F52D420}" type="presParOf" srcId="{F243DAA6-1E11-407B-AF8D-E3CE1D9B0C0F}" destId="{C74DAEAA-D0E4-4B9A-88C5-4AEE38E35DEB}" srcOrd="0" destOrd="0" presId="urn:microsoft.com/office/officeart/2009/3/layout/HorizontalOrganizationChart"/>
    <dgm:cxn modelId="{118904CE-5DFA-4730-92D3-79DF50A9C978}" type="presParOf" srcId="{C74DAEAA-D0E4-4B9A-88C5-4AEE38E35DEB}" destId="{E9EF482E-C208-48F2-874C-C8BAE3B52C84}" srcOrd="0" destOrd="0" presId="urn:microsoft.com/office/officeart/2009/3/layout/HorizontalOrganizationChart"/>
    <dgm:cxn modelId="{D059369B-5146-4FB3-A283-7846CFA7927A}" type="presParOf" srcId="{C74DAEAA-D0E4-4B9A-88C5-4AEE38E35DEB}" destId="{2DF985FC-E8C9-4900-8A2E-3D61F3093DA9}" srcOrd="1" destOrd="0" presId="urn:microsoft.com/office/officeart/2009/3/layout/HorizontalOrganizationChart"/>
    <dgm:cxn modelId="{04A0F60D-B246-40EF-9597-F52E89DD3AD7}" type="presParOf" srcId="{F243DAA6-1E11-407B-AF8D-E3CE1D9B0C0F}" destId="{CDC09082-7E1D-4834-AC87-DA850DCE9962}" srcOrd="1" destOrd="0" presId="urn:microsoft.com/office/officeart/2009/3/layout/HorizontalOrganizationChart"/>
    <dgm:cxn modelId="{0110B985-1496-496B-9114-4BC30A14E052}" type="presParOf" srcId="{F243DAA6-1E11-407B-AF8D-E3CE1D9B0C0F}" destId="{E3BA04FB-4467-42CF-BA02-352085D69BED}" srcOrd="2" destOrd="0" presId="urn:microsoft.com/office/officeart/2009/3/layout/HorizontalOrganizationChart"/>
    <dgm:cxn modelId="{06669928-CC2A-43DA-BF8B-57D82027663D}" type="presParOf" srcId="{0DCC9013-D69F-472B-85FA-2C17708C9F0C}" destId="{A5669B1D-458B-409E-9BB0-374E59CD65CA}" srcOrd="4" destOrd="0" presId="urn:microsoft.com/office/officeart/2009/3/layout/HorizontalOrganizationChart"/>
    <dgm:cxn modelId="{61F36F64-0C05-4087-9A52-4C7D7B0C347F}" type="presParOf" srcId="{0DCC9013-D69F-472B-85FA-2C17708C9F0C}" destId="{55A92232-9B8F-49FA-8F03-B4D5B78E1DD0}" srcOrd="5" destOrd="0" presId="urn:microsoft.com/office/officeart/2009/3/layout/HorizontalOrganizationChart"/>
    <dgm:cxn modelId="{8FE8F180-D12E-44F3-ABBA-1E72EBC670E7}" type="presParOf" srcId="{55A92232-9B8F-49FA-8F03-B4D5B78E1DD0}" destId="{1F085FAC-7BAD-4A84-8655-C542D7D1F395}" srcOrd="0" destOrd="0" presId="urn:microsoft.com/office/officeart/2009/3/layout/HorizontalOrganizationChart"/>
    <dgm:cxn modelId="{C5138F0C-9059-40F5-966E-633A99C74592}" type="presParOf" srcId="{1F085FAC-7BAD-4A84-8655-C542D7D1F395}" destId="{ADEAE59A-E78A-4928-B00F-62AD2AE14874}" srcOrd="0" destOrd="0" presId="urn:microsoft.com/office/officeart/2009/3/layout/HorizontalOrganizationChart"/>
    <dgm:cxn modelId="{844E1B36-FB03-4009-BE70-6C9A2F730408}" type="presParOf" srcId="{1F085FAC-7BAD-4A84-8655-C542D7D1F395}" destId="{2A5FA908-6A31-45CA-8A28-937C0940A98E}" srcOrd="1" destOrd="0" presId="urn:microsoft.com/office/officeart/2009/3/layout/HorizontalOrganizationChart"/>
    <dgm:cxn modelId="{4734694D-1F79-4B55-84E2-C4E2E1B9777B}" type="presParOf" srcId="{55A92232-9B8F-49FA-8F03-B4D5B78E1DD0}" destId="{55921E2F-A544-47EA-AC08-85154EBAA0C5}" srcOrd="1" destOrd="0" presId="urn:microsoft.com/office/officeart/2009/3/layout/HorizontalOrganizationChart"/>
    <dgm:cxn modelId="{DAE9DE46-529F-44B3-8AF7-777B96464AFD}" type="presParOf" srcId="{55A92232-9B8F-49FA-8F03-B4D5B78E1DD0}" destId="{5929D84C-0BB4-4480-A117-8501775BCC6A}" srcOrd="2" destOrd="0" presId="urn:microsoft.com/office/officeart/2009/3/layout/HorizontalOrganizationChart"/>
    <dgm:cxn modelId="{C90EAF33-1EDE-44DC-B55B-467BA5C080F9}" type="presParOf" srcId="{93774809-AEF4-4AF6-933B-B70F66E602B5}" destId="{7154EE82-28D0-45C4-8458-5A48546F2439}" srcOrd="2" destOrd="0" presId="urn:microsoft.com/office/officeart/2009/3/layout/HorizontalOrganizationChart"/>
    <dgm:cxn modelId="{522DFBCF-70A4-4B2D-8F08-6732F6000A31}" type="presParOf" srcId="{C90E9279-CAC4-4638-8682-93DB263AD390}" destId="{0458C0FD-FC45-4F0B-8950-F99A9F1BC7E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72A55-027C-4FF0-AE8C-49CDD316C271}">
      <dsp:nvSpPr>
        <dsp:cNvPr id="0" name=""/>
        <dsp:cNvSpPr/>
      </dsp:nvSpPr>
      <dsp:spPr>
        <a:xfrm>
          <a:off x="1218" y="1559"/>
          <a:ext cx="10612809" cy="1438757"/>
        </a:xfrm>
        <a:prstGeom prst="roundRect">
          <a:avLst>
            <a:gd name="adj" fmla="val 10000"/>
          </a:avLst>
        </a:prstGeom>
        <a:solidFill>
          <a:srgbClr val="CC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mn-MN" sz="3300" kern="1200" dirty="0"/>
            <a:t>Эдийн засгийн голлох салбар бөгөөд 2017 оны ДНБ-ний 23,4%-ийг эзэлж,  4,9 тэрбум төгрөгийн орлого оруулсан</a:t>
          </a:r>
          <a:endParaRPr lang="en-US" sz="3300" kern="1200" dirty="0"/>
        </a:p>
      </dsp:txBody>
      <dsp:txXfrm>
        <a:off x="43358" y="43699"/>
        <a:ext cx="10528529" cy="1354477"/>
      </dsp:txXfrm>
    </dsp:sp>
    <dsp:sp modelId="{CA66DCC8-0F61-4F5E-BA2D-9776AC9B7EE1}">
      <dsp:nvSpPr>
        <dsp:cNvPr id="0" name=""/>
        <dsp:cNvSpPr/>
      </dsp:nvSpPr>
      <dsp:spPr>
        <a:xfrm>
          <a:off x="1218" y="1622891"/>
          <a:ext cx="6932616" cy="143875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mn-MN" sz="2700" kern="1200" dirty="0"/>
            <a:t>НИЙТ ЭКСПОРТ 79,6%	</a:t>
          </a:r>
          <a:endParaRPr lang="en-US" sz="2700" kern="1200" dirty="0"/>
        </a:p>
      </dsp:txBody>
      <dsp:txXfrm>
        <a:off x="43358" y="1665031"/>
        <a:ext cx="6848336" cy="1354477"/>
      </dsp:txXfrm>
    </dsp:sp>
    <dsp:sp modelId="{5A9CCB3C-B321-46C3-B153-61C7A9F330FF}">
      <dsp:nvSpPr>
        <dsp:cNvPr id="0" name=""/>
        <dsp:cNvSpPr/>
      </dsp:nvSpPr>
      <dsp:spPr>
        <a:xfrm>
          <a:off x="1218" y="3244223"/>
          <a:ext cx="3395012" cy="1438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n-MN" sz="2100" kern="1200" dirty="0"/>
            <a:t>Тусгай зөвшөөрөл эзэмшдэг 2225 компаниас 2091 нь тайлангаа тушаасан</a:t>
          </a:r>
          <a:endParaRPr lang="en-US" sz="2100" kern="1200" dirty="0"/>
        </a:p>
      </dsp:txBody>
      <dsp:txXfrm>
        <a:off x="43358" y="3286363"/>
        <a:ext cx="3310732" cy="1354477"/>
      </dsp:txXfrm>
    </dsp:sp>
    <dsp:sp modelId="{B80D323F-ED84-441C-B996-89E352A690D4}">
      <dsp:nvSpPr>
        <dsp:cNvPr id="0" name=""/>
        <dsp:cNvSpPr/>
      </dsp:nvSpPr>
      <dsp:spPr>
        <a:xfrm>
          <a:off x="3538821" y="3244223"/>
          <a:ext cx="3395012" cy="1438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n-MN" sz="2100" kern="1200" dirty="0"/>
            <a:t>2091 компаниас 230-ийг нэгтгэл тайланд сонгон авсан   </a:t>
          </a:r>
          <a:endParaRPr lang="en-US" sz="2100" kern="1200" dirty="0"/>
        </a:p>
      </dsp:txBody>
      <dsp:txXfrm>
        <a:off x="3580961" y="3286363"/>
        <a:ext cx="3310732" cy="1354477"/>
      </dsp:txXfrm>
    </dsp:sp>
    <dsp:sp modelId="{6A7E4B17-73F6-4803-BA82-0D694D506D3F}">
      <dsp:nvSpPr>
        <dsp:cNvPr id="0" name=""/>
        <dsp:cNvSpPr/>
      </dsp:nvSpPr>
      <dsp:spPr>
        <a:xfrm>
          <a:off x="7219015" y="1622891"/>
          <a:ext cx="3395012" cy="143875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mn-MN" sz="2700" kern="1200" dirty="0"/>
            <a:t>ЗАСГИЙН ГАЗАР 2,2 ТЭРБУМ ТӨГРӨГ ХҮЛЭЭН АВСАН</a:t>
          </a:r>
          <a:endParaRPr lang="en-US" sz="2700" kern="1200" dirty="0"/>
        </a:p>
      </dsp:txBody>
      <dsp:txXfrm>
        <a:off x="7261155" y="1665031"/>
        <a:ext cx="3310732" cy="1354477"/>
      </dsp:txXfrm>
    </dsp:sp>
    <dsp:sp modelId="{89489153-AE23-4DAC-A6A8-76DCE32CE3E1}">
      <dsp:nvSpPr>
        <dsp:cNvPr id="0" name=""/>
        <dsp:cNvSpPr/>
      </dsp:nvSpPr>
      <dsp:spPr>
        <a:xfrm>
          <a:off x="7219015" y="3244223"/>
          <a:ext cx="3395012" cy="1438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n-MN" sz="2100" kern="1200" dirty="0"/>
            <a:t>Нэгтгэл тайланд оролцсон 230 компаниас 10 нь ТӨААН </a:t>
          </a:r>
          <a:endParaRPr lang="en-US" sz="2100" kern="1200" dirty="0"/>
        </a:p>
      </dsp:txBody>
      <dsp:txXfrm>
        <a:off x="7261155" y="3286363"/>
        <a:ext cx="3310732" cy="1354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B09A4-8848-458B-9D55-665E85DBA408}">
      <dsp:nvSpPr>
        <dsp:cNvPr id="0" name=""/>
        <dsp:cNvSpPr/>
      </dsp:nvSpPr>
      <dsp:spPr>
        <a:xfrm>
          <a:off x="5093178" y="1747226"/>
          <a:ext cx="3912376" cy="848395"/>
        </a:xfrm>
        <a:custGeom>
          <a:avLst/>
          <a:gdLst/>
          <a:ahLst/>
          <a:cxnLst/>
          <a:rect l="0" t="0" r="0" b="0"/>
          <a:pathLst>
            <a:path>
              <a:moveTo>
                <a:pt x="0" y="0"/>
              </a:moveTo>
              <a:lnTo>
                <a:pt x="0" y="619573"/>
              </a:lnTo>
              <a:lnTo>
                <a:pt x="3912376" y="619573"/>
              </a:lnTo>
              <a:lnTo>
                <a:pt x="3912376" y="84839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C82485-053C-413A-A352-CE58544966CA}">
      <dsp:nvSpPr>
        <dsp:cNvPr id="0" name=""/>
        <dsp:cNvSpPr/>
      </dsp:nvSpPr>
      <dsp:spPr>
        <a:xfrm>
          <a:off x="5093178" y="1747226"/>
          <a:ext cx="1275475" cy="848395"/>
        </a:xfrm>
        <a:custGeom>
          <a:avLst/>
          <a:gdLst/>
          <a:ahLst/>
          <a:cxnLst/>
          <a:rect l="0" t="0" r="0" b="0"/>
          <a:pathLst>
            <a:path>
              <a:moveTo>
                <a:pt x="0" y="0"/>
              </a:moveTo>
              <a:lnTo>
                <a:pt x="0" y="619573"/>
              </a:lnTo>
              <a:lnTo>
                <a:pt x="1275475" y="619573"/>
              </a:lnTo>
              <a:lnTo>
                <a:pt x="1275475" y="84839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176BA-7ACC-4823-919D-B41E6668F194}">
      <dsp:nvSpPr>
        <dsp:cNvPr id="0" name=""/>
        <dsp:cNvSpPr/>
      </dsp:nvSpPr>
      <dsp:spPr>
        <a:xfrm>
          <a:off x="3731753" y="1747226"/>
          <a:ext cx="1361425" cy="848395"/>
        </a:xfrm>
        <a:custGeom>
          <a:avLst/>
          <a:gdLst/>
          <a:ahLst/>
          <a:cxnLst/>
          <a:rect l="0" t="0" r="0" b="0"/>
          <a:pathLst>
            <a:path>
              <a:moveTo>
                <a:pt x="1361425" y="0"/>
              </a:moveTo>
              <a:lnTo>
                <a:pt x="1361425" y="619573"/>
              </a:lnTo>
              <a:lnTo>
                <a:pt x="0" y="619573"/>
              </a:lnTo>
              <a:lnTo>
                <a:pt x="0" y="84839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4FF115-4463-4B67-8F87-86AD1278E347}">
      <dsp:nvSpPr>
        <dsp:cNvPr id="0" name=""/>
        <dsp:cNvSpPr/>
      </dsp:nvSpPr>
      <dsp:spPr>
        <a:xfrm>
          <a:off x="1094853" y="1747226"/>
          <a:ext cx="3998325" cy="848395"/>
        </a:xfrm>
        <a:custGeom>
          <a:avLst/>
          <a:gdLst/>
          <a:ahLst/>
          <a:cxnLst/>
          <a:rect l="0" t="0" r="0" b="0"/>
          <a:pathLst>
            <a:path>
              <a:moveTo>
                <a:pt x="3998325" y="0"/>
              </a:moveTo>
              <a:lnTo>
                <a:pt x="3998325" y="619573"/>
              </a:lnTo>
              <a:lnTo>
                <a:pt x="0" y="619573"/>
              </a:lnTo>
              <a:lnTo>
                <a:pt x="0" y="84839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D185F-C1B4-43E9-9013-67F28E365693}">
      <dsp:nvSpPr>
        <dsp:cNvPr id="0" name=""/>
        <dsp:cNvSpPr/>
      </dsp:nvSpPr>
      <dsp:spPr>
        <a:xfrm>
          <a:off x="4003550" y="558507"/>
          <a:ext cx="2179256" cy="1188719"/>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mn-MN" sz="4000" kern="1200" dirty="0"/>
            <a:t> 230 компани</a:t>
          </a:r>
          <a:endParaRPr lang="en-US" sz="4000" kern="1200" dirty="0"/>
        </a:p>
      </dsp:txBody>
      <dsp:txXfrm>
        <a:off x="4003550" y="558507"/>
        <a:ext cx="2179256" cy="1188719"/>
      </dsp:txXfrm>
    </dsp:sp>
    <dsp:sp modelId="{6F862BB1-1804-4AF8-B0F4-1EBB5A5D3ADE}">
      <dsp:nvSpPr>
        <dsp:cNvPr id="0" name=""/>
        <dsp:cNvSpPr/>
      </dsp:nvSpPr>
      <dsp:spPr>
        <a:xfrm>
          <a:off x="5224" y="2595621"/>
          <a:ext cx="2179256" cy="146304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Мэдээлэл ирүүлсэн </a:t>
          </a:r>
        </a:p>
        <a:p>
          <a:pPr marL="0" lvl="0" indent="0" algn="ctr" defTabSz="1066800">
            <a:lnSpc>
              <a:spcPct val="90000"/>
            </a:lnSpc>
            <a:spcBef>
              <a:spcPct val="0"/>
            </a:spcBef>
            <a:spcAft>
              <a:spcPct val="35000"/>
            </a:spcAft>
            <a:buNone/>
          </a:pPr>
          <a:r>
            <a:rPr lang="mn-MN" sz="2400" b="1" kern="1200" dirty="0"/>
            <a:t>184</a:t>
          </a:r>
          <a:endParaRPr lang="en-US" sz="2400" b="1" kern="1200" dirty="0"/>
        </a:p>
      </dsp:txBody>
      <dsp:txXfrm>
        <a:off x="5224" y="2595621"/>
        <a:ext cx="2179256" cy="1463044"/>
      </dsp:txXfrm>
    </dsp:sp>
    <dsp:sp modelId="{2D9773CB-D297-4CB1-A28E-94CBDDE92496}">
      <dsp:nvSpPr>
        <dsp:cNvPr id="0" name=""/>
        <dsp:cNvSpPr/>
      </dsp:nvSpPr>
      <dsp:spPr>
        <a:xfrm>
          <a:off x="2642125" y="2595621"/>
          <a:ext cx="2179256" cy="146304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Мэдээлэл ирүүлээгүй </a:t>
          </a:r>
        </a:p>
        <a:p>
          <a:pPr marL="0" lvl="0" indent="0" algn="ctr" defTabSz="1066800">
            <a:lnSpc>
              <a:spcPct val="90000"/>
            </a:lnSpc>
            <a:spcBef>
              <a:spcPct val="0"/>
            </a:spcBef>
            <a:spcAft>
              <a:spcPct val="35000"/>
            </a:spcAft>
            <a:buNone/>
          </a:pPr>
          <a:r>
            <a:rPr lang="mn-MN" sz="2400" b="1" kern="1200" dirty="0"/>
            <a:t>34</a:t>
          </a:r>
          <a:endParaRPr lang="en-US" sz="2200" b="1" kern="1200" dirty="0"/>
        </a:p>
      </dsp:txBody>
      <dsp:txXfrm>
        <a:off x="2642125" y="2595621"/>
        <a:ext cx="2179256" cy="1463044"/>
      </dsp:txXfrm>
    </dsp:sp>
    <dsp:sp modelId="{B70F8401-4E10-4594-92DC-0B2678CA2902}">
      <dsp:nvSpPr>
        <dsp:cNvPr id="0" name=""/>
        <dsp:cNvSpPr/>
      </dsp:nvSpPr>
      <dsp:spPr>
        <a:xfrm>
          <a:off x="5279025" y="2595621"/>
          <a:ext cx="2179256" cy="146304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Холбогдож чадаагүй</a:t>
          </a:r>
        </a:p>
        <a:p>
          <a:pPr marL="0" lvl="0" indent="0" algn="ctr" defTabSz="1066800">
            <a:lnSpc>
              <a:spcPct val="90000"/>
            </a:lnSpc>
            <a:spcBef>
              <a:spcPct val="0"/>
            </a:spcBef>
            <a:spcAft>
              <a:spcPct val="35000"/>
            </a:spcAft>
            <a:buNone/>
          </a:pPr>
          <a:r>
            <a:rPr lang="mn-MN" sz="2400" b="1" kern="1200" dirty="0"/>
            <a:t> 4</a:t>
          </a:r>
          <a:endParaRPr lang="mn-MN" sz="2200" b="1" kern="1200" dirty="0"/>
        </a:p>
      </dsp:txBody>
      <dsp:txXfrm>
        <a:off x="5279025" y="2595621"/>
        <a:ext cx="2179256" cy="1463044"/>
      </dsp:txXfrm>
    </dsp:sp>
    <dsp:sp modelId="{FBB5659A-B929-4DF0-92EC-2579EE2E4024}">
      <dsp:nvSpPr>
        <dsp:cNvPr id="0" name=""/>
        <dsp:cNvSpPr/>
      </dsp:nvSpPr>
      <dsp:spPr>
        <a:xfrm>
          <a:off x="7915926" y="2595621"/>
          <a:ext cx="2179256" cy="1463218"/>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Мэдээллээ хадгалсан гэхдээ илгээгээгүй  4</a:t>
          </a:r>
        </a:p>
      </dsp:txBody>
      <dsp:txXfrm>
        <a:off x="7915926" y="2595621"/>
        <a:ext cx="2179256" cy="1463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C806-8C9D-442A-A756-B13A46ADC6E9}">
      <dsp:nvSpPr>
        <dsp:cNvPr id="0" name=""/>
        <dsp:cNvSpPr/>
      </dsp:nvSpPr>
      <dsp:spPr>
        <a:xfrm>
          <a:off x="6312" y="693"/>
          <a:ext cx="11452544" cy="14844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mn-MN" sz="6400" kern="1200" dirty="0"/>
            <a:t>ТӨААН</a:t>
          </a:r>
          <a:endParaRPr lang="en-US" sz="6400" kern="1200" dirty="0"/>
        </a:p>
      </dsp:txBody>
      <dsp:txXfrm>
        <a:off x="49789" y="44170"/>
        <a:ext cx="11365590" cy="1397460"/>
      </dsp:txXfrm>
    </dsp:sp>
    <dsp:sp modelId="{92ECE868-60BE-4743-A4F0-4AA99277AB20}">
      <dsp:nvSpPr>
        <dsp:cNvPr id="0" name=""/>
        <dsp:cNvSpPr/>
      </dsp:nvSpPr>
      <dsp:spPr>
        <a:xfrm>
          <a:off x="5351" y="1578063"/>
          <a:ext cx="8142342" cy="14844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mn-MN" sz="3900" kern="1200" dirty="0"/>
            <a:t>Төрийн өмчийн</a:t>
          </a:r>
          <a:endParaRPr lang="en-US" sz="3900" kern="1200" dirty="0"/>
        </a:p>
      </dsp:txBody>
      <dsp:txXfrm>
        <a:off x="48828" y="1621540"/>
        <a:ext cx="8055388" cy="1397460"/>
      </dsp:txXfrm>
    </dsp:sp>
    <dsp:sp modelId="{EB01CAB1-EAC0-444A-A7A7-69C27CDF2B6A}">
      <dsp:nvSpPr>
        <dsp:cNvPr id="0" name=""/>
        <dsp:cNvSpPr/>
      </dsp:nvSpPr>
      <dsp:spPr>
        <a:xfrm>
          <a:off x="48877" y="3282042"/>
          <a:ext cx="5767254" cy="14844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Эрдэнэс Монгол ХХК </a:t>
          </a:r>
          <a:endParaRPr lang="en-US" sz="2000" b="1" kern="1200" dirty="0"/>
        </a:p>
      </dsp:txBody>
      <dsp:txXfrm>
        <a:off x="92354" y="3325519"/>
        <a:ext cx="5680300" cy="1397460"/>
      </dsp:txXfrm>
    </dsp:sp>
    <dsp:sp modelId="{104EE7B3-D7EC-467C-9E91-5071633EEAAB}">
      <dsp:nvSpPr>
        <dsp:cNvPr id="0" name=""/>
        <dsp:cNvSpPr/>
      </dsp:nvSpPr>
      <dsp:spPr>
        <a:xfrm>
          <a:off x="34345" y="4901615"/>
          <a:ext cx="1200975" cy="148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n-MN" sz="1800" b="1" kern="1200" dirty="0"/>
            <a:t>Багануур ХК </a:t>
          </a:r>
          <a:endParaRPr lang="en-US" sz="1800" b="1" kern="1200" dirty="0"/>
        </a:p>
      </dsp:txBody>
      <dsp:txXfrm>
        <a:off x="69520" y="4936790"/>
        <a:ext cx="1130625" cy="1414064"/>
      </dsp:txXfrm>
    </dsp:sp>
    <dsp:sp modelId="{F0695F18-F1CF-41DC-9E86-9A87D8CE5A6F}">
      <dsp:nvSpPr>
        <dsp:cNvPr id="0" name=""/>
        <dsp:cNvSpPr/>
      </dsp:nvSpPr>
      <dsp:spPr>
        <a:xfrm>
          <a:off x="1260541" y="4901615"/>
          <a:ext cx="1200975" cy="148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n-MN" sz="1800" b="1" kern="1200" dirty="0"/>
            <a:t>Шивээ-Овоо ХК</a:t>
          </a:r>
          <a:endParaRPr lang="en-US" sz="1800" b="1" kern="1200" dirty="0"/>
        </a:p>
      </dsp:txBody>
      <dsp:txXfrm>
        <a:off x="1295716" y="4936790"/>
        <a:ext cx="1130625" cy="1414064"/>
      </dsp:txXfrm>
    </dsp:sp>
    <dsp:sp modelId="{033F482F-6FC7-4FF9-AD9D-5FA50E5CC4C0}">
      <dsp:nvSpPr>
        <dsp:cNvPr id="0" name=""/>
        <dsp:cNvSpPr/>
      </dsp:nvSpPr>
      <dsp:spPr>
        <a:xfrm>
          <a:off x="2486736" y="4901615"/>
          <a:ext cx="1200975" cy="148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n-MN" sz="1800" b="1" kern="1200" dirty="0"/>
            <a:t>Оюу Толгой ХХК</a:t>
          </a:r>
          <a:endParaRPr lang="en-US" sz="1800" b="1" kern="1200" dirty="0"/>
        </a:p>
      </dsp:txBody>
      <dsp:txXfrm>
        <a:off x="2521911" y="4936790"/>
        <a:ext cx="1130625" cy="1414064"/>
      </dsp:txXfrm>
    </dsp:sp>
    <dsp:sp modelId="{726CD330-6ACC-4015-9EB0-1277B5E92DAF}">
      <dsp:nvSpPr>
        <dsp:cNvPr id="0" name=""/>
        <dsp:cNvSpPr/>
      </dsp:nvSpPr>
      <dsp:spPr>
        <a:xfrm>
          <a:off x="3712932" y="4901615"/>
          <a:ext cx="1200975" cy="148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n-MN" sz="1800" b="1" kern="1200" dirty="0"/>
            <a:t>Бадрах Энержи ХХК</a:t>
          </a:r>
          <a:endParaRPr lang="en-US" sz="1800" b="1" kern="1200" dirty="0"/>
        </a:p>
      </dsp:txBody>
      <dsp:txXfrm>
        <a:off x="3748107" y="4936790"/>
        <a:ext cx="1130625" cy="1414064"/>
      </dsp:txXfrm>
    </dsp:sp>
    <dsp:sp modelId="{1387F555-122D-4E2A-A37C-04BA65068794}">
      <dsp:nvSpPr>
        <dsp:cNvPr id="0" name=""/>
        <dsp:cNvSpPr/>
      </dsp:nvSpPr>
      <dsp:spPr>
        <a:xfrm>
          <a:off x="4939127" y="4901615"/>
          <a:ext cx="1200975" cy="148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n-MN" sz="1800" b="1" kern="1200" dirty="0"/>
            <a:t>Гурван-сайхан ХХК </a:t>
          </a:r>
          <a:endParaRPr lang="en-US" sz="1800" b="1" kern="1200" dirty="0"/>
        </a:p>
      </dsp:txBody>
      <dsp:txXfrm>
        <a:off x="4974302" y="4936790"/>
        <a:ext cx="1130625" cy="1414064"/>
      </dsp:txXfrm>
    </dsp:sp>
    <dsp:sp modelId="{8B91F0EE-DBA7-4FC0-BC98-47C49D366811}">
      <dsp:nvSpPr>
        <dsp:cNvPr id="0" name=""/>
        <dsp:cNvSpPr/>
      </dsp:nvSpPr>
      <dsp:spPr>
        <a:xfrm>
          <a:off x="5895116" y="3296104"/>
          <a:ext cx="1200975" cy="14844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Эрдэнэт үйлдвэр ХХК</a:t>
          </a:r>
          <a:endParaRPr lang="en-US" sz="2000" b="1" kern="1200" dirty="0"/>
        </a:p>
      </dsp:txBody>
      <dsp:txXfrm>
        <a:off x="5930291" y="3331279"/>
        <a:ext cx="1130625" cy="1414064"/>
      </dsp:txXfrm>
    </dsp:sp>
    <dsp:sp modelId="{345CF471-66FA-4738-B8D1-1D468762AACB}">
      <dsp:nvSpPr>
        <dsp:cNvPr id="0" name=""/>
        <dsp:cNvSpPr/>
      </dsp:nvSpPr>
      <dsp:spPr>
        <a:xfrm>
          <a:off x="7245012" y="3282046"/>
          <a:ext cx="1200975" cy="14844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Монгол-росцветмет ХХК</a:t>
          </a:r>
          <a:endParaRPr lang="en-US" sz="2000" b="1" kern="1200" dirty="0"/>
        </a:p>
      </dsp:txBody>
      <dsp:txXfrm>
        <a:off x="7280187" y="3317221"/>
        <a:ext cx="1130625" cy="1414064"/>
      </dsp:txXfrm>
    </dsp:sp>
    <dsp:sp modelId="{B9535147-5447-4E1B-92D7-252841B0BEB6}">
      <dsp:nvSpPr>
        <dsp:cNvPr id="0" name=""/>
        <dsp:cNvSpPr/>
      </dsp:nvSpPr>
      <dsp:spPr>
        <a:xfrm>
          <a:off x="8509679" y="1549927"/>
          <a:ext cx="2686611" cy="14844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mn-MN" sz="3900" kern="1200" dirty="0"/>
            <a:t>Орон нутгийн </a:t>
          </a:r>
          <a:endParaRPr lang="en-US" sz="3900" kern="1200" dirty="0"/>
        </a:p>
      </dsp:txBody>
      <dsp:txXfrm>
        <a:off x="8553156" y="1593404"/>
        <a:ext cx="2599657" cy="1397460"/>
      </dsp:txXfrm>
    </dsp:sp>
    <dsp:sp modelId="{AB58B9B2-1D23-46DD-93AF-2AA05EB62FB8}">
      <dsp:nvSpPr>
        <dsp:cNvPr id="0" name=""/>
        <dsp:cNvSpPr/>
      </dsp:nvSpPr>
      <dsp:spPr>
        <a:xfrm>
          <a:off x="8742901" y="3253308"/>
          <a:ext cx="1206856" cy="14844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Баянтээг ХК</a:t>
          </a:r>
          <a:endParaRPr lang="en-US" sz="2000" b="1" kern="1200" dirty="0"/>
        </a:p>
      </dsp:txBody>
      <dsp:txXfrm>
        <a:off x="8778249" y="3288656"/>
        <a:ext cx="1136160" cy="1413718"/>
      </dsp:txXfrm>
    </dsp:sp>
    <dsp:sp modelId="{542FC5BB-931B-4AE8-85F9-66E8861AB6FE}">
      <dsp:nvSpPr>
        <dsp:cNvPr id="0" name=""/>
        <dsp:cNvSpPr/>
      </dsp:nvSpPr>
      <dsp:spPr>
        <a:xfrm>
          <a:off x="10112738" y="3267974"/>
          <a:ext cx="1206856" cy="14844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Могойн гол ХК</a:t>
          </a:r>
          <a:endParaRPr lang="en-US" sz="2000" b="1" kern="1200" dirty="0"/>
        </a:p>
      </dsp:txBody>
      <dsp:txXfrm>
        <a:off x="10148086" y="3303322"/>
        <a:ext cx="1136160" cy="1413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1AD3F-E0A9-4D4E-AEFA-21F28E82155A}">
      <dsp:nvSpPr>
        <dsp:cNvPr id="0" name=""/>
        <dsp:cNvSpPr/>
      </dsp:nvSpPr>
      <dsp:spPr>
        <a:xfrm>
          <a:off x="948765" y="2021834"/>
          <a:ext cx="2266474" cy="1133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209 хувь хүн</a:t>
          </a:r>
          <a:endParaRPr lang="en-US" sz="2400" b="1" kern="1200" dirty="0"/>
        </a:p>
      </dsp:txBody>
      <dsp:txXfrm>
        <a:off x="981956" y="2055025"/>
        <a:ext cx="2200092" cy="1066855"/>
      </dsp:txXfrm>
    </dsp:sp>
    <dsp:sp modelId="{7580389B-E55F-4072-8177-1C09C97E8188}">
      <dsp:nvSpPr>
        <dsp:cNvPr id="0" name=""/>
        <dsp:cNvSpPr/>
      </dsp:nvSpPr>
      <dsp:spPr>
        <a:xfrm rot="18213682">
          <a:off x="2848580" y="1884995"/>
          <a:ext cx="1639907" cy="40390"/>
        </a:xfrm>
        <a:custGeom>
          <a:avLst/>
          <a:gdLst/>
          <a:ahLst/>
          <a:cxnLst/>
          <a:rect l="0" t="0" r="0" b="0"/>
          <a:pathLst>
            <a:path>
              <a:moveTo>
                <a:pt x="0" y="20195"/>
              </a:moveTo>
              <a:lnTo>
                <a:pt x="1639907" y="2019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7536" y="1864192"/>
        <a:ext cx="81995" cy="81995"/>
      </dsp:txXfrm>
    </dsp:sp>
    <dsp:sp modelId="{46CAC45E-AFDB-4598-B069-707E145E042F}">
      <dsp:nvSpPr>
        <dsp:cNvPr id="0" name=""/>
        <dsp:cNvSpPr/>
      </dsp:nvSpPr>
      <dsp:spPr>
        <a:xfrm>
          <a:off x="4121829" y="657258"/>
          <a:ext cx="2425512" cy="112933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Улс төрд нөлөө бүхий этгээд эсэх </a:t>
          </a:r>
          <a:endParaRPr lang="en-US" sz="2400" b="1" kern="1200" dirty="0"/>
        </a:p>
      </dsp:txBody>
      <dsp:txXfrm>
        <a:off x="4154906" y="690335"/>
        <a:ext cx="2359358" cy="1063184"/>
      </dsp:txXfrm>
    </dsp:sp>
    <dsp:sp modelId="{0F142ADE-31DA-4259-A446-2C2A732D1CBA}">
      <dsp:nvSpPr>
        <dsp:cNvPr id="0" name=""/>
        <dsp:cNvSpPr/>
      </dsp:nvSpPr>
      <dsp:spPr>
        <a:xfrm rot="19457599">
          <a:off x="6442402" y="875926"/>
          <a:ext cx="1116468" cy="40390"/>
        </a:xfrm>
        <a:custGeom>
          <a:avLst/>
          <a:gdLst/>
          <a:ahLst/>
          <a:cxnLst/>
          <a:rect l="0" t="0" r="0" b="0"/>
          <a:pathLst>
            <a:path>
              <a:moveTo>
                <a:pt x="0" y="20195"/>
              </a:moveTo>
              <a:lnTo>
                <a:pt x="1116468" y="20195"/>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2725" y="868210"/>
        <a:ext cx="55823" cy="55823"/>
      </dsp:txXfrm>
    </dsp:sp>
    <dsp:sp modelId="{323FB865-596C-4B48-8803-C65229F34BEA}">
      <dsp:nvSpPr>
        <dsp:cNvPr id="0" name=""/>
        <dsp:cNvSpPr/>
      </dsp:nvSpPr>
      <dsp:spPr>
        <a:xfrm>
          <a:off x="7453932" y="3697"/>
          <a:ext cx="2266474" cy="11332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Тийм 5</a:t>
          </a:r>
          <a:endParaRPr lang="en-US" sz="2400" b="1" kern="1200" dirty="0"/>
        </a:p>
      </dsp:txBody>
      <dsp:txXfrm>
        <a:off x="7487123" y="36888"/>
        <a:ext cx="2200092" cy="1066855"/>
      </dsp:txXfrm>
    </dsp:sp>
    <dsp:sp modelId="{CFCDB00A-1C9C-43B1-93E6-F5543B2AB9E1}">
      <dsp:nvSpPr>
        <dsp:cNvPr id="0" name=""/>
        <dsp:cNvSpPr/>
      </dsp:nvSpPr>
      <dsp:spPr>
        <a:xfrm rot="2142401">
          <a:off x="6442402" y="1527538"/>
          <a:ext cx="1116468" cy="40390"/>
        </a:xfrm>
        <a:custGeom>
          <a:avLst/>
          <a:gdLst/>
          <a:ahLst/>
          <a:cxnLst/>
          <a:rect l="0" t="0" r="0" b="0"/>
          <a:pathLst>
            <a:path>
              <a:moveTo>
                <a:pt x="0" y="20195"/>
              </a:moveTo>
              <a:lnTo>
                <a:pt x="1116468" y="20195"/>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2725" y="1519821"/>
        <a:ext cx="55823" cy="55823"/>
      </dsp:txXfrm>
    </dsp:sp>
    <dsp:sp modelId="{E9105F3E-7CBA-46BB-81E1-A06D98D1CEAE}">
      <dsp:nvSpPr>
        <dsp:cNvPr id="0" name=""/>
        <dsp:cNvSpPr/>
      </dsp:nvSpPr>
      <dsp:spPr>
        <a:xfrm>
          <a:off x="7453932" y="1306920"/>
          <a:ext cx="2266474" cy="113323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Үгүй 204</a:t>
          </a:r>
          <a:endParaRPr lang="en-US" sz="2400" b="1" kern="1200" dirty="0"/>
        </a:p>
      </dsp:txBody>
      <dsp:txXfrm>
        <a:off x="7487123" y="1340111"/>
        <a:ext cx="2200092" cy="1066855"/>
      </dsp:txXfrm>
    </dsp:sp>
    <dsp:sp modelId="{45EF50AE-E42A-4B0D-8B53-7CF6A9C9D3B2}">
      <dsp:nvSpPr>
        <dsp:cNvPr id="0" name=""/>
        <dsp:cNvSpPr/>
      </dsp:nvSpPr>
      <dsp:spPr>
        <a:xfrm rot="3229616">
          <a:off x="2900532" y="3188218"/>
          <a:ext cx="1536003" cy="40390"/>
        </a:xfrm>
        <a:custGeom>
          <a:avLst/>
          <a:gdLst/>
          <a:ahLst/>
          <a:cxnLst/>
          <a:rect l="0" t="0" r="0" b="0"/>
          <a:pathLst>
            <a:path>
              <a:moveTo>
                <a:pt x="0" y="20195"/>
              </a:moveTo>
              <a:lnTo>
                <a:pt x="1536003" y="2019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0134" y="3170013"/>
        <a:ext cx="76800" cy="76800"/>
      </dsp:txXfrm>
    </dsp:sp>
    <dsp:sp modelId="{1E001DE9-3B7F-45E3-9616-1C19723DB1C9}">
      <dsp:nvSpPr>
        <dsp:cNvPr id="0" name=""/>
        <dsp:cNvSpPr/>
      </dsp:nvSpPr>
      <dsp:spPr>
        <a:xfrm>
          <a:off x="4121829" y="3137098"/>
          <a:ext cx="2266474" cy="138254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mn-MN" sz="2200" b="1" kern="1200" dirty="0"/>
            <a:t>Тухайн компанид удирдах албан тушаал хашдаг эсэх</a:t>
          </a:r>
          <a:endParaRPr lang="en-US" sz="2200" b="1" kern="1200" dirty="0"/>
        </a:p>
      </dsp:txBody>
      <dsp:txXfrm>
        <a:off x="4162322" y="3177591"/>
        <a:ext cx="2185488" cy="1301563"/>
      </dsp:txXfrm>
    </dsp:sp>
    <dsp:sp modelId="{5AAE22CD-E81C-4729-88CA-978FC1B3CFD3}">
      <dsp:nvSpPr>
        <dsp:cNvPr id="0" name=""/>
        <dsp:cNvSpPr/>
      </dsp:nvSpPr>
      <dsp:spPr>
        <a:xfrm rot="19665681">
          <a:off x="6294145" y="3482372"/>
          <a:ext cx="1221511" cy="40390"/>
        </a:xfrm>
        <a:custGeom>
          <a:avLst/>
          <a:gdLst/>
          <a:ahLst/>
          <a:cxnLst/>
          <a:rect l="0" t="0" r="0" b="0"/>
          <a:pathLst>
            <a:path>
              <a:moveTo>
                <a:pt x="0" y="20195"/>
              </a:moveTo>
              <a:lnTo>
                <a:pt x="1221511" y="20195"/>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74363" y="3472029"/>
        <a:ext cx="61075" cy="61075"/>
      </dsp:txXfrm>
    </dsp:sp>
    <dsp:sp modelId="{71DBCA5B-A814-4644-AE3B-B11A4F969CFD}">
      <dsp:nvSpPr>
        <dsp:cNvPr id="0" name=""/>
        <dsp:cNvSpPr/>
      </dsp:nvSpPr>
      <dsp:spPr>
        <a:xfrm>
          <a:off x="7421498" y="2610143"/>
          <a:ext cx="2266474" cy="11332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Тийм 137</a:t>
          </a:r>
          <a:endParaRPr lang="en-US" sz="2400" b="1" kern="1200" dirty="0"/>
        </a:p>
      </dsp:txBody>
      <dsp:txXfrm>
        <a:off x="7454689" y="2643334"/>
        <a:ext cx="2200092" cy="1066855"/>
      </dsp:txXfrm>
    </dsp:sp>
    <dsp:sp modelId="{9883CC58-E30C-46C5-AEBD-E1218BE857FA}">
      <dsp:nvSpPr>
        <dsp:cNvPr id="0" name=""/>
        <dsp:cNvSpPr/>
      </dsp:nvSpPr>
      <dsp:spPr>
        <a:xfrm rot="1872767">
          <a:off x="6297298" y="4133983"/>
          <a:ext cx="1257408" cy="40390"/>
        </a:xfrm>
        <a:custGeom>
          <a:avLst/>
          <a:gdLst/>
          <a:ahLst/>
          <a:cxnLst/>
          <a:rect l="0" t="0" r="0" b="0"/>
          <a:pathLst>
            <a:path>
              <a:moveTo>
                <a:pt x="0" y="20195"/>
              </a:moveTo>
              <a:lnTo>
                <a:pt x="1257408" y="20195"/>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4567" y="4122743"/>
        <a:ext cx="62870" cy="62870"/>
      </dsp:txXfrm>
    </dsp:sp>
    <dsp:sp modelId="{E3CEE8B7-DB99-46F5-9D14-F00A47395624}">
      <dsp:nvSpPr>
        <dsp:cNvPr id="0" name=""/>
        <dsp:cNvSpPr/>
      </dsp:nvSpPr>
      <dsp:spPr>
        <a:xfrm>
          <a:off x="7463700" y="3913366"/>
          <a:ext cx="2266474" cy="113323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Үгүй 72</a:t>
          </a:r>
          <a:endParaRPr lang="en-US" sz="2400" b="1" kern="1200" dirty="0"/>
        </a:p>
      </dsp:txBody>
      <dsp:txXfrm>
        <a:off x="7496891" y="3946557"/>
        <a:ext cx="2200092" cy="1066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2893-0F4F-4080-AA12-9340387CC9EF}">
      <dsp:nvSpPr>
        <dsp:cNvPr id="0" name=""/>
        <dsp:cNvSpPr/>
      </dsp:nvSpPr>
      <dsp:spPr>
        <a:xfrm>
          <a:off x="3087" y="2108"/>
          <a:ext cx="10863463" cy="1218234"/>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mn-MN" sz="4900" kern="1200" dirty="0"/>
            <a:t>Хөрөнгө оруулалтын байдлаар ангилах</a:t>
          </a:r>
          <a:endParaRPr lang="en-US" sz="4900" kern="1200" dirty="0"/>
        </a:p>
      </dsp:txBody>
      <dsp:txXfrm>
        <a:off x="38768" y="37789"/>
        <a:ext cx="10792101" cy="1146872"/>
      </dsp:txXfrm>
    </dsp:sp>
    <dsp:sp modelId="{ABF6B99A-31C3-4524-AEF1-D356D0C71DD8}">
      <dsp:nvSpPr>
        <dsp:cNvPr id="0" name=""/>
        <dsp:cNvSpPr/>
      </dsp:nvSpPr>
      <dsp:spPr>
        <a:xfrm>
          <a:off x="13691" y="1360331"/>
          <a:ext cx="3996795" cy="121823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mn-MN" sz="4900" kern="1200" dirty="0"/>
            <a:t>Дотоод</a:t>
          </a:r>
          <a:endParaRPr lang="en-US" sz="4900" kern="1200" dirty="0"/>
        </a:p>
      </dsp:txBody>
      <dsp:txXfrm>
        <a:off x="49372" y="1396012"/>
        <a:ext cx="3925433" cy="1146872"/>
      </dsp:txXfrm>
    </dsp:sp>
    <dsp:sp modelId="{A0E207DE-501F-4605-A721-3BD0AF0A588B}">
      <dsp:nvSpPr>
        <dsp:cNvPr id="0" name=""/>
        <dsp:cNvSpPr/>
      </dsp:nvSpPr>
      <dsp:spPr>
        <a:xfrm>
          <a:off x="13944" y="2718555"/>
          <a:ext cx="773373" cy="1218234"/>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a:t>ТӨААН 6</a:t>
          </a:r>
          <a:endParaRPr lang="en-US" sz="1400" kern="1200" dirty="0"/>
        </a:p>
      </dsp:txBody>
      <dsp:txXfrm>
        <a:off x="36595" y="2741206"/>
        <a:ext cx="728071" cy="1172932"/>
      </dsp:txXfrm>
    </dsp:sp>
    <dsp:sp modelId="{59846A70-376A-4C74-B9A0-C49245FBC7B1}">
      <dsp:nvSpPr>
        <dsp:cNvPr id="0" name=""/>
        <dsp:cNvSpPr/>
      </dsp:nvSpPr>
      <dsp:spPr>
        <a:xfrm>
          <a:off x="819673" y="2718555"/>
          <a:ext cx="773373" cy="1218234"/>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t>Орон нутгийн өмчит </a:t>
          </a:r>
          <a:r>
            <a:rPr lang="mn-MN" sz="1400" kern="1200"/>
            <a:t>ААН 3</a:t>
          </a:r>
          <a:endParaRPr lang="en-US" sz="1400" kern="1200" dirty="0"/>
        </a:p>
      </dsp:txBody>
      <dsp:txXfrm>
        <a:off x="842324" y="2741206"/>
        <a:ext cx="728071" cy="1172932"/>
      </dsp:txXfrm>
    </dsp:sp>
    <dsp:sp modelId="{718555A7-A85E-4366-80BC-3B0AD4F9A0EA}">
      <dsp:nvSpPr>
        <dsp:cNvPr id="0" name=""/>
        <dsp:cNvSpPr/>
      </dsp:nvSpPr>
      <dsp:spPr>
        <a:xfrm>
          <a:off x="1625402" y="2718555"/>
          <a:ext cx="773373" cy="1218234"/>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t>ХХК 15</a:t>
          </a:r>
          <a:endParaRPr lang="en-US" sz="1400" kern="1200" dirty="0"/>
        </a:p>
      </dsp:txBody>
      <dsp:txXfrm>
        <a:off x="1648053" y="2741206"/>
        <a:ext cx="728071" cy="1172932"/>
      </dsp:txXfrm>
    </dsp:sp>
    <dsp:sp modelId="{590D57BA-F39D-4D13-AD37-2C6E0974C243}">
      <dsp:nvSpPr>
        <dsp:cNvPr id="0" name=""/>
        <dsp:cNvSpPr/>
      </dsp:nvSpPr>
      <dsp:spPr>
        <a:xfrm>
          <a:off x="2431130" y="2718555"/>
          <a:ext cx="773373" cy="1218234"/>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t>ХК 3</a:t>
          </a:r>
          <a:endParaRPr lang="en-US" sz="1400" kern="1200" dirty="0"/>
        </a:p>
      </dsp:txBody>
      <dsp:txXfrm>
        <a:off x="2453781" y="2741206"/>
        <a:ext cx="728071" cy="1172932"/>
      </dsp:txXfrm>
    </dsp:sp>
    <dsp:sp modelId="{3438A123-0D24-4E8B-ABB1-3B43BF48435F}">
      <dsp:nvSpPr>
        <dsp:cNvPr id="0" name=""/>
        <dsp:cNvSpPr/>
      </dsp:nvSpPr>
      <dsp:spPr>
        <a:xfrm>
          <a:off x="3236859" y="2718555"/>
          <a:ext cx="773373" cy="1218234"/>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t>ТББ 2</a:t>
          </a:r>
          <a:endParaRPr lang="en-US" sz="1400" kern="1200" dirty="0"/>
        </a:p>
      </dsp:txBody>
      <dsp:txXfrm>
        <a:off x="3259510" y="2741206"/>
        <a:ext cx="728071" cy="1172932"/>
      </dsp:txXfrm>
    </dsp:sp>
    <dsp:sp modelId="{2350407B-B7D9-4E16-9B7B-B28C551C0A79}">
      <dsp:nvSpPr>
        <dsp:cNvPr id="0" name=""/>
        <dsp:cNvSpPr/>
      </dsp:nvSpPr>
      <dsp:spPr>
        <a:xfrm>
          <a:off x="4075386" y="1360331"/>
          <a:ext cx="6780561" cy="121823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mn-MN" sz="4900" kern="1200" dirty="0"/>
            <a:t>Гадаад</a:t>
          </a:r>
          <a:endParaRPr lang="en-US" sz="4900" kern="1200" dirty="0"/>
        </a:p>
      </dsp:txBody>
      <dsp:txXfrm>
        <a:off x="4111067" y="1396012"/>
        <a:ext cx="6709199" cy="1146872"/>
      </dsp:txXfrm>
    </dsp:sp>
    <dsp:sp modelId="{6A8DD4F5-36EE-4F23-AE0C-73654AC489EE}">
      <dsp:nvSpPr>
        <dsp:cNvPr id="0" name=""/>
        <dsp:cNvSpPr/>
      </dsp:nvSpPr>
      <dsp:spPr>
        <a:xfrm>
          <a:off x="4199664" y="2703565"/>
          <a:ext cx="5212561" cy="121823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Нээлттэй 23</a:t>
          </a:r>
          <a:endParaRPr lang="en-US" sz="2000" b="1" kern="1200" dirty="0"/>
        </a:p>
      </dsp:txBody>
      <dsp:txXfrm>
        <a:off x="4235345" y="2739246"/>
        <a:ext cx="5141199" cy="1146872"/>
      </dsp:txXfrm>
    </dsp:sp>
    <dsp:sp modelId="{8232FEF7-7AF5-4E47-AE4F-EC19BB5B401E}">
      <dsp:nvSpPr>
        <dsp:cNvPr id="0" name=""/>
        <dsp:cNvSpPr/>
      </dsp:nvSpPr>
      <dsp:spPr>
        <a:xfrm>
          <a:off x="4088610"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Торонто 7</a:t>
          </a:r>
          <a:endParaRPr lang="en-US" sz="1200" kern="1200" dirty="0"/>
        </a:p>
      </dsp:txBody>
      <dsp:txXfrm>
        <a:off x="4111173" y="4099341"/>
        <a:ext cx="725231" cy="1173108"/>
      </dsp:txXfrm>
    </dsp:sp>
    <dsp:sp modelId="{3F82C61B-557D-4FE0-A292-531707C89CB3}">
      <dsp:nvSpPr>
        <dsp:cNvPr id="0" name=""/>
        <dsp:cNvSpPr/>
      </dsp:nvSpPr>
      <dsp:spPr>
        <a:xfrm>
          <a:off x="4875144"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Австрали 6</a:t>
          </a:r>
          <a:endParaRPr lang="en-US" sz="1200" kern="1200" dirty="0"/>
        </a:p>
      </dsp:txBody>
      <dsp:txXfrm>
        <a:off x="4897707" y="4099341"/>
        <a:ext cx="725231" cy="1173108"/>
      </dsp:txXfrm>
    </dsp:sp>
    <dsp:sp modelId="{32ED27A2-DFD9-4293-84F5-CDB436391A4D}">
      <dsp:nvSpPr>
        <dsp:cNvPr id="0" name=""/>
        <dsp:cNvSpPr/>
      </dsp:nvSpPr>
      <dsp:spPr>
        <a:xfrm>
          <a:off x="5661679"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Хонг Конг 4</a:t>
          </a:r>
          <a:endParaRPr lang="en-US" sz="1200" kern="1200" dirty="0"/>
        </a:p>
      </dsp:txBody>
      <dsp:txXfrm>
        <a:off x="5684242" y="4099341"/>
        <a:ext cx="725231" cy="1173108"/>
      </dsp:txXfrm>
    </dsp:sp>
    <dsp:sp modelId="{6010C320-5B27-4DC7-A3DC-DB2CD16FE98F}">
      <dsp:nvSpPr>
        <dsp:cNvPr id="0" name=""/>
        <dsp:cNvSpPr/>
      </dsp:nvSpPr>
      <dsp:spPr>
        <a:xfrm>
          <a:off x="6448214"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Лондон 3</a:t>
          </a:r>
          <a:endParaRPr lang="en-US" sz="1200" kern="1200" dirty="0"/>
        </a:p>
      </dsp:txBody>
      <dsp:txXfrm>
        <a:off x="6470777" y="4099341"/>
        <a:ext cx="725231" cy="1173108"/>
      </dsp:txXfrm>
    </dsp:sp>
    <dsp:sp modelId="{22CC87AC-B318-4E31-8D51-842BA6C0B0D0}">
      <dsp:nvSpPr>
        <dsp:cNvPr id="0" name=""/>
        <dsp:cNvSpPr/>
      </dsp:nvSpPr>
      <dsp:spPr>
        <a:xfrm>
          <a:off x="7232576" y="4078886"/>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Шанхай 1</a:t>
          </a:r>
          <a:endParaRPr lang="en-US" sz="1200" kern="1200" dirty="0"/>
        </a:p>
      </dsp:txBody>
      <dsp:txXfrm>
        <a:off x="7255139" y="4101449"/>
        <a:ext cx="725231" cy="1173108"/>
      </dsp:txXfrm>
    </dsp:sp>
    <dsp:sp modelId="{8A89C45B-8971-4378-9A19-250C98AF97CC}">
      <dsp:nvSpPr>
        <dsp:cNvPr id="0" name=""/>
        <dsp:cNvSpPr/>
      </dsp:nvSpPr>
      <dsp:spPr>
        <a:xfrm>
          <a:off x="8021283"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Торонто ба Нью Ёорк 1</a:t>
          </a:r>
          <a:endParaRPr lang="en-US" sz="1200" kern="1200" dirty="0"/>
        </a:p>
      </dsp:txBody>
      <dsp:txXfrm>
        <a:off x="8043846" y="4099341"/>
        <a:ext cx="725231" cy="1173108"/>
      </dsp:txXfrm>
    </dsp:sp>
    <dsp:sp modelId="{F51F6485-9A40-4555-82BE-8F73CA9C7E53}">
      <dsp:nvSpPr>
        <dsp:cNvPr id="0" name=""/>
        <dsp:cNvSpPr/>
      </dsp:nvSpPr>
      <dsp:spPr>
        <a:xfrm>
          <a:off x="8807817" y="4076778"/>
          <a:ext cx="770357" cy="1218234"/>
        </a:xfrm>
        <a:prstGeom prst="roundRect">
          <a:avLst>
            <a:gd name="adj" fmla="val 10000"/>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t>Торонто ба Хонг Конг 1 </a:t>
          </a:r>
          <a:endParaRPr lang="en-US" sz="1200" kern="1200" dirty="0"/>
        </a:p>
      </dsp:txBody>
      <dsp:txXfrm>
        <a:off x="8830380" y="4099341"/>
        <a:ext cx="725231" cy="1173108"/>
      </dsp:txXfrm>
    </dsp:sp>
    <dsp:sp modelId="{0D1CEFB1-C853-4BF3-8AB8-3B9991FCAE5D}">
      <dsp:nvSpPr>
        <dsp:cNvPr id="0" name=""/>
        <dsp:cNvSpPr/>
      </dsp:nvSpPr>
      <dsp:spPr>
        <a:xfrm>
          <a:off x="9610529" y="2718555"/>
          <a:ext cx="1232193" cy="121823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n-MN" sz="2000" b="1" kern="1200" dirty="0"/>
            <a:t>Хаалттай 30</a:t>
          </a:r>
          <a:endParaRPr lang="en-US" sz="2000" b="1" kern="1200" dirty="0"/>
        </a:p>
      </dsp:txBody>
      <dsp:txXfrm>
        <a:off x="9646210" y="2754236"/>
        <a:ext cx="1160831" cy="1146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DFFB2-F9A1-44AC-A1CF-5B0C256FBAA2}">
      <dsp:nvSpPr>
        <dsp:cNvPr id="0" name=""/>
        <dsp:cNvSpPr/>
      </dsp:nvSpPr>
      <dsp:spPr>
        <a:xfrm>
          <a:off x="1448030" y="0"/>
          <a:ext cx="4557686" cy="4557686"/>
        </a:xfrm>
        <a:prstGeom prst="triangl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4D386-2E1D-4A1A-9C71-391E8FEAB6DB}">
      <dsp:nvSpPr>
        <dsp:cNvPr id="0" name=""/>
        <dsp:cNvSpPr/>
      </dsp:nvSpPr>
      <dsp:spPr>
        <a:xfrm>
          <a:off x="3726873" y="456213"/>
          <a:ext cx="2962495" cy="6480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mn-MN" sz="1900" kern="1200" dirty="0"/>
            <a:t>Л.Батдэлгэр 5%</a:t>
          </a:r>
          <a:endParaRPr lang="en-US" sz="1900" kern="1200" dirty="0"/>
        </a:p>
      </dsp:txBody>
      <dsp:txXfrm>
        <a:off x="3758508" y="487848"/>
        <a:ext cx="2899225" cy="584775"/>
      </dsp:txXfrm>
    </dsp:sp>
    <dsp:sp modelId="{F3E5E6E7-54BE-48F4-955A-669E2CD285D9}">
      <dsp:nvSpPr>
        <dsp:cNvPr id="0" name=""/>
        <dsp:cNvSpPr/>
      </dsp:nvSpPr>
      <dsp:spPr>
        <a:xfrm>
          <a:off x="3726873" y="1185265"/>
          <a:ext cx="2962495" cy="6480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mn-MN" sz="1900" kern="1200" dirty="0"/>
            <a:t>Бусад 14%</a:t>
          </a:r>
          <a:endParaRPr lang="en-US" sz="1900" kern="1200" dirty="0"/>
        </a:p>
      </dsp:txBody>
      <dsp:txXfrm>
        <a:off x="3758508" y="1216900"/>
        <a:ext cx="2899225" cy="584775"/>
      </dsp:txXfrm>
    </dsp:sp>
    <dsp:sp modelId="{7D5B1525-870E-42C8-984D-D641F052DCF2}">
      <dsp:nvSpPr>
        <dsp:cNvPr id="0" name=""/>
        <dsp:cNvSpPr/>
      </dsp:nvSpPr>
      <dsp:spPr>
        <a:xfrm>
          <a:off x="3726873" y="1914317"/>
          <a:ext cx="2962495" cy="6480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mn-MN" sz="1900" kern="1200" dirty="0"/>
            <a:t>Ж. Батболд 15%</a:t>
          </a:r>
          <a:endParaRPr lang="en-US" sz="1900" kern="1200" dirty="0"/>
        </a:p>
      </dsp:txBody>
      <dsp:txXfrm>
        <a:off x="3758508" y="1945952"/>
        <a:ext cx="2899225" cy="584775"/>
      </dsp:txXfrm>
    </dsp:sp>
    <dsp:sp modelId="{3C678EDE-AC0F-4A58-B313-24BD9C16E869}">
      <dsp:nvSpPr>
        <dsp:cNvPr id="0" name=""/>
        <dsp:cNvSpPr/>
      </dsp:nvSpPr>
      <dsp:spPr>
        <a:xfrm>
          <a:off x="3726873" y="2643368"/>
          <a:ext cx="2962495" cy="6480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mn-MN" sz="1900" kern="1200" dirty="0"/>
            <a:t>Транснефть ХХК 15%</a:t>
          </a:r>
          <a:endParaRPr lang="en-US" sz="1900" kern="1200" dirty="0"/>
        </a:p>
      </dsp:txBody>
      <dsp:txXfrm>
        <a:off x="3758508" y="2675003"/>
        <a:ext cx="2899225" cy="584775"/>
      </dsp:txXfrm>
    </dsp:sp>
    <dsp:sp modelId="{BA04A6CD-7E3D-49F4-B8BD-939ED445AD2B}">
      <dsp:nvSpPr>
        <dsp:cNvPr id="0" name=""/>
        <dsp:cNvSpPr/>
      </dsp:nvSpPr>
      <dsp:spPr>
        <a:xfrm>
          <a:off x="3726873" y="3372420"/>
          <a:ext cx="2962495" cy="6480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mn-MN" sz="1900" kern="1200" dirty="0"/>
            <a:t>Хөвсгөл аймгийн ИТХ 51%</a:t>
          </a:r>
          <a:endParaRPr lang="en-US" sz="1900" kern="1200" dirty="0"/>
        </a:p>
      </dsp:txBody>
      <dsp:txXfrm>
        <a:off x="3758508" y="3404055"/>
        <a:ext cx="2899225" cy="584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137E1-A4AE-49A7-B452-9785B2206AE2}">
      <dsp:nvSpPr>
        <dsp:cNvPr id="0" name=""/>
        <dsp:cNvSpPr/>
      </dsp:nvSpPr>
      <dsp:spPr>
        <a:xfrm>
          <a:off x="2999928" y="3061066"/>
          <a:ext cx="398059" cy="91440"/>
        </a:xfrm>
        <a:custGeom>
          <a:avLst/>
          <a:gdLst/>
          <a:ahLst/>
          <a:cxnLst/>
          <a:rect l="0" t="0" r="0" b="0"/>
          <a:pathLst>
            <a:path>
              <a:moveTo>
                <a:pt x="0" y="45720"/>
              </a:moveTo>
              <a:lnTo>
                <a:pt x="39805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9006" y="3096835"/>
        <a:ext cx="19902" cy="19902"/>
      </dsp:txXfrm>
    </dsp:sp>
    <dsp:sp modelId="{D2131E6B-B4F0-4DC2-B32A-5B9CA994E188}">
      <dsp:nvSpPr>
        <dsp:cNvPr id="0" name=""/>
        <dsp:cNvSpPr/>
      </dsp:nvSpPr>
      <dsp:spPr>
        <a:xfrm>
          <a:off x="611572" y="2348289"/>
          <a:ext cx="398059" cy="758496"/>
        </a:xfrm>
        <a:custGeom>
          <a:avLst/>
          <a:gdLst/>
          <a:ahLst/>
          <a:cxnLst/>
          <a:rect l="0" t="0" r="0" b="0"/>
          <a:pathLst>
            <a:path>
              <a:moveTo>
                <a:pt x="0" y="0"/>
              </a:moveTo>
              <a:lnTo>
                <a:pt x="199029" y="0"/>
              </a:lnTo>
              <a:lnTo>
                <a:pt x="199029" y="758496"/>
              </a:lnTo>
              <a:lnTo>
                <a:pt x="398059" y="758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187" y="2706123"/>
        <a:ext cx="42830" cy="42830"/>
      </dsp:txXfrm>
    </dsp:sp>
    <dsp:sp modelId="{B7EE6E89-48C8-41C8-8AE0-8BF921043961}">
      <dsp:nvSpPr>
        <dsp:cNvPr id="0" name=""/>
        <dsp:cNvSpPr/>
      </dsp:nvSpPr>
      <dsp:spPr>
        <a:xfrm>
          <a:off x="2999928" y="2302569"/>
          <a:ext cx="398059" cy="91440"/>
        </a:xfrm>
        <a:custGeom>
          <a:avLst/>
          <a:gdLst/>
          <a:ahLst/>
          <a:cxnLst/>
          <a:rect l="0" t="0" r="0" b="0"/>
          <a:pathLst>
            <a:path>
              <a:moveTo>
                <a:pt x="0" y="45720"/>
              </a:moveTo>
              <a:lnTo>
                <a:pt x="39805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9006" y="2338338"/>
        <a:ext cx="19902" cy="19902"/>
      </dsp:txXfrm>
    </dsp:sp>
    <dsp:sp modelId="{4BA66395-A0AF-43D1-A031-04398CF8A35B}">
      <dsp:nvSpPr>
        <dsp:cNvPr id="0" name=""/>
        <dsp:cNvSpPr/>
      </dsp:nvSpPr>
      <dsp:spPr>
        <a:xfrm>
          <a:off x="611572" y="2302569"/>
          <a:ext cx="398059" cy="91440"/>
        </a:xfrm>
        <a:custGeom>
          <a:avLst/>
          <a:gdLst/>
          <a:ahLst/>
          <a:cxnLst/>
          <a:rect l="0" t="0" r="0" b="0"/>
          <a:pathLst>
            <a:path>
              <a:moveTo>
                <a:pt x="0" y="45720"/>
              </a:moveTo>
              <a:lnTo>
                <a:pt x="39805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0651" y="2338338"/>
        <a:ext cx="19902" cy="19902"/>
      </dsp:txXfrm>
    </dsp:sp>
    <dsp:sp modelId="{E4C33118-C651-46EC-BCA5-6199E801812A}">
      <dsp:nvSpPr>
        <dsp:cNvPr id="0" name=""/>
        <dsp:cNvSpPr/>
      </dsp:nvSpPr>
      <dsp:spPr>
        <a:xfrm>
          <a:off x="2999928" y="1544073"/>
          <a:ext cx="398059" cy="91440"/>
        </a:xfrm>
        <a:custGeom>
          <a:avLst/>
          <a:gdLst/>
          <a:ahLst/>
          <a:cxnLst/>
          <a:rect l="0" t="0" r="0" b="0"/>
          <a:pathLst>
            <a:path>
              <a:moveTo>
                <a:pt x="0" y="45720"/>
              </a:moveTo>
              <a:lnTo>
                <a:pt x="39805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9006" y="1579841"/>
        <a:ext cx="19902" cy="19902"/>
      </dsp:txXfrm>
    </dsp:sp>
    <dsp:sp modelId="{E7225963-7B0C-48F6-A143-80B946B257D0}">
      <dsp:nvSpPr>
        <dsp:cNvPr id="0" name=""/>
        <dsp:cNvSpPr/>
      </dsp:nvSpPr>
      <dsp:spPr>
        <a:xfrm>
          <a:off x="611572" y="1589793"/>
          <a:ext cx="398059" cy="758496"/>
        </a:xfrm>
        <a:custGeom>
          <a:avLst/>
          <a:gdLst/>
          <a:ahLst/>
          <a:cxnLst/>
          <a:rect l="0" t="0" r="0" b="0"/>
          <a:pathLst>
            <a:path>
              <a:moveTo>
                <a:pt x="0" y="758496"/>
              </a:moveTo>
              <a:lnTo>
                <a:pt x="199029" y="758496"/>
              </a:lnTo>
              <a:lnTo>
                <a:pt x="199029" y="0"/>
              </a:lnTo>
              <a:lnTo>
                <a:pt x="3980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187" y="1947626"/>
        <a:ext cx="42830" cy="42830"/>
      </dsp:txXfrm>
    </dsp:sp>
    <dsp:sp modelId="{19C85EFC-6AFE-412D-B6FF-EBE740051A63}">
      <dsp:nvSpPr>
        <dsp:cNvPr id="0" name=""/>
        <dsp:cNvSpPr/>
      </dsp:nvSpPr>
      <dsp:spPr>
        <a:xfrm rot="16200000">
          <a:off x="-1288661" y="2044891"/>
          <a:ext cx="3193671"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Алтандорнодмонгол ХХК</a:t>
          </a:r>
          <a:endParaRPr lang="en-US" sz="2400" b="1" kern="1200" dirty="0"/>
        </a:p>
      </dsp:txBody>
      <dsp:txXfrm>
        <a:off x="-1288661" y="2044891"/>
        <a:ext cx="3193671" cy="606797"/>
      </dsp:txXfrm>
    </dsp:sp>
    <dsp:sp modelId="{F0720D59-42B4-443C-8025-FCD99ABD8989}">
      <dsp:nvSpPr>
        <dsp:cNvPr id="0" name=""/>
        <dsp:cNvSpPr/>
      </dsp:nvSpPr>
      <dsp:spPr>
        <a:xfrm>
          <a:off x="1009632" y="1286394"/>
          <a:ext cx="1990295"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Т. Ариунболд</a:t>
          </a:r>
          <a:endParaRPr lang="en-US" sz="2400" b="1" kern="1200" dirty="0"/>
        </a:p>
      </dsp:txBody>
      <dsp:txXfrm>
        <a:off x="1009632" y="1286394"/>
        <a:ext cx="1990295" cy="606797"/>
      </dsp:txXfrm>
    </dsp:sp>
    <dsp:sp modelId="{C493851B-E8FD-4D18-81C4-EC1DE5180181}">
      <dsp:nvSpPr>
        <dsp:cNvPr id="0" name=""/>
        <dsp:cNvSpPr/>
      </dsp:nvSpPr>
      <dsp:spPr>
        <a:xfrm>
          <a:off x="3397987" y="1286394"/>
          <a:ext cx="1351052"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10%</a:t>
          </a:r>
          <a:endParaRPr lang="en-US" sz="2400" b="1" kern="1200" dirty="0"/>
        </a:p>
      </dsp:txBody>
      <dsp:txXfrm>
        <a:off x="3397987" y="1286394"/>
        <a:ext cx="1351052" cy="606797"/>
      </dsp:txXfrm>
    </dsp:sp>
    <dsp:sp modelId="{8B229B70-14B4-4368-8587-1EE1875F9144}">
      <dsp:nvSpPr>
        <dsp:cNvPr id="0" name=""/>
        <dsp:cNvSpPr/>
      </dsp:nvSpPr>
      <dsp:spPr>
        <a:xfrm>
          <a:off x="1009632" y="2044891"/>
          <a:ext cx="1990295"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Н. Цогтгэрэл</a:t>
          </a:r>
          <a:endParaRPr lang="en-US" sz="2400" b="1" kern="1200" dirty="0"/>
        </a:p>
      </dsp:txBody>
      <dsp:txXfrm>
        <a:off x="1009632" y="2044891"/>
        <a:ext cx="1990295" cy="606797"/>
      </dsp:txXfrm>
    </dsp:sp>
    <dsp:sp modelId="{9E25F6C3-D067-49FA-9305-41E9CEB81AF0}">
      <dsp:nvSpPr>
        <dsp:cNvPr id="0" name=""/>
        <dsp:cNvSpPr/>
      </dsp:nvSpPr>
      <dsp:spPr>
        <a:xfrm>
          <a:off x="3397987" y="2044891"/>
          <a:ext cx="1355849"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5%</a:t>
          </a:r>
          <a:endParaRPr lang="en-US" sz="2400" b="1" kern="1200" dirty="0"/>
        </a:p>
      </dsp:txBody>
      <dsp:txXfrm>
        <a:off x="3397987" y="2044891"/>
        <a:ext cx="1355849" cy="606797"/>
      </dsp:txXfrm>
    </dsp:sp>
    <dsp:sp modelId="{7C8AA021-5874-4C0C-9795-A3D8F51012B8}">
      <dsp:nvSpPr>
        <dsp:cNvPr id="0" name=""/>
        <dsp:cNvSpPr/>
      </dsp:nvSpPr>
      <dsp:spPr>
        <a:xfrm>
          <a:off x="1009632" y="2803388"/>
          <a:ext cx="1990295"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М. Идэр</a:t>
          </a:r>
          <a:endParaRPr lang="en-US" sz="2400" b="1" kern="1200" dirty="0"/>
        </a:p>
      </dsp:txBody>
      <dsp:txXfrm>
        <a:off x="1009632" y="2803388"/>
        <a:ext cx="1990295" cy="606797"/>
      </dsp:txXfrm>
    </dsp:sp>
    <dsp:sp modelId="{65DD06AE-DDA9-4423-8B30-6DCE631C3B26}">
      <dsp:nvSpPr>
        <dsp:cNvPr id="0" name=""/>
        <dsp:cNvSpPr/>
      </dsp:nvSpPr>
      <dsp:spPr>
        <a:xfrm>
          <a:off x="3397987" y="2803388"/>
          <a:ext cx="1341598" cy="6067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dirty="0"/>
            <a:t>85%</a:t>
          </a:r>
          <a:endParaRPr lang="en-US" sz="2400" b="1" kern="1200" dirty="0"/>
        </a:p>
      </dsp:txBody>
      <dsp:txXfrm>
        <a:off x="3397987" y="2803388"/>
        <a:ext cx="1341598" cy="6067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D57C5-6C7E-44F3-ACD4-FBF37C81ABCD}">
      <dsp:nvSpPr>
        <dsp:cNvPr id="0" name=""/>
        <dsp:cNvSpPr/>
      </dsp:nvSpPr>
      <dsp:spPr>
        <a:xfrm rot="5400000">
          <a:off x="580568" y="2023366"/>
          <a:ext cx="1150550" cy="1716971"/>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8D8E1A1-D280-4369-A4C9-87C99F14D64C}">
      <dsp:nvSpPr>
        <dsp:cNvPr id="0" name=""/>
        <dsp:cNvSpPr/>
      </dsp:nvSpPr>
      <dsp:spPr>
        <a:xfrm>
          <a:off x="47698" y="294848"/>
          <a:ext cx="2538831" cy="177709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mn-MN" sz="2800" b="1" kern="1200" dirty="0"/>
            <a:t>Алтандорнод  монгол ХХК</a:t>
          </a:r>
          <a:endParaRPr lang="en-US" sz="2800" b="1" kern="1200" dirty="0"/>
        </a:p>
      </dsp:txBody>
      <dsp:txXfrm>
        <a:off x="134464" y="381614"/>
        <a:ext cx="2365299" cy="1603567"/>
      </dsp:txXfrm>
    </dsp:sp>
    <dsp:sp modelId="{1BF8BC5F-8EF7-481C-9EAF-A238C23D5EC0}">
      <dsp:nvSpPr>
        <dsp:cNvPr id="0" name=""/>
        <dsp:cNvSpPr/>
      </dsp:nvSpPr>
      <dsp:spPr>
        <a:xfrm>
          <a:off x="2541034" y="521042"/>
          <a:ext cx="1846503" cy="1436330"/>
        </a:xfrm>
        <a:prstGeom prst="rect">
          <a:avLst/>
        </a:prstGeom>
        <a:noFill/>
        <a:ln>
          <a:noFill/>
        </a:ln>
        <a:effectLst/>
      </dsp:spPr>
      <dsp:style>
        <a:lnRef idx="0">
          <a:scrgbClr r="0" g="0" b="0"/>
        </a:lnRef>
        <a:fillRef idx="0">
          <a:scrgbClr r="0" g="0" b="0"/>
        </a:fillRef>
        <a:effectRef idx="0">
          <a:scrgbClr r="0" g="0" b="0"/>
        </a:effectRef>
        <a:fontRef idx="minor"/>
      </dsp:style>
    </dsp:sp>
    <dsp:sp modelId="{E0588C75-49C0-4A8A-B1CB-786A8F7E8A3E}">
      <dsp:nvSpPr>
        <dsp:cNvPr id="0" name=""/>
        <dsp:cNvSpPr/>
      </dsp:nvSpPr>
      <dsp:spPr>
        <a:xfrm>
          <a:off x="2107163" y="2169026"/>
          <a:ext cx="2538831" cy="177709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n-MN" sz="2400" b="1" kern="1200" dirty="0"/>
            <a:t>Т.Ганболд 100%</a:t>
          </a:r>
          <a:endParaRPr lang="en-US" sz="2400" b="1" kern="1200" dirty="0"/>
        </a:p>
      </dsp:txBody>
      <dsp:txXfrm>
        <a:off x="2193929" y="2255792"/>
        <a:ext cx="2365299" cy="1603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69B1D-458B-409E-9BB0-374E59CD65CA}">
      <dsp:nvSpPr>
        <dsp:cNvPr id="0" name=""/>
        <dsp:cNvSpPr/>
      </dsp:nvSpPr>
      <dsp:spPr>
        <a:xfrm>
          <a:off x="5323094" y="5462664"/>
          <a:ext cx="325599" cy="700039"/>
        </a:xfrm>
        <a:custGeom>
          <a:avLst/>
          <a:gdLst/>
          <a:ahLst/>
          <a:cxnLst/>
          <a:rect l="0" t="0" r="0" b="0"/>
          <a:pathLst>
            <a:path>
              <a:moveTo>
                <a:pt x="0" y="0"/>
              </a:moveTo>
              <a:lnTo>
                <a:pt x="162799" y="0"/>
              </a:lnTo>
              <a:lnTo>
                <a:pt x="162799" y="700039"/>
              </a:lnTo>
              <a:lnTo>
                <a:pt x="325599" y="70003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827F86-CC63-4334-9BBD-AB8454CEEB33}">
      <dsp:nvSpPr>
        <dsp:cNvPr id="0" name=""/>
        <dsp:cNvSpPr/>
      </dsp:nvSpPr>
      <dsp:spPr>
        <a:xfrm>
          <a:off x="5323094" y="5416944"/>
          <a:ext cx="325599" cy="91440"/>
        </a:xfrm>
        <a:custGeom>
          <a:avLst/>
          <a:gdLst/>
          <a:ahLst/>
          <a:cxnLst/>
          <a:rect l="0" t="0" r="0" b="0"/>
          <a:pathLst>
            <a:path>
              <a:moveTo>
                <a:pt x="0" y="45720"/>
              </a:moveTo>
              <a:lnTo>
                <a:pt x="325599"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A9D36F-10C1-4332-B8F9-A8CB89482692}">
      <dsp:nvSpPr>
        <dsp:cNvPr id="0" name=""/>
        <dsp:cNvSpPr/>
      </dsp:nvSpPr>
      <dsp:spPr>
        <a:xfrm>
          <a:off x="5323094" y="4762624"/>
          <a:ext cx="325599" cy="700039"/>
        </a:xfrm>
        <a:custGeom>
          <a:avLst/>
          <a:gdLst/>
          <a:ahLst/>
          <a:cxnLst/>
          <a:rect l="0" t="0" r="0" b="0"/>
          <a:pathLst>
            <a:path>
              <a:moveTo>
                <a:pt x="0" y="700039"/>
              </a:moveTo>
              <a:lnTo>
                <a:pt x="162799" y="700039"/>
              </a:lnTo>
              <a:lnTo>
                <a:pt x="162799" y="0"/>
              </a:lnTo>
              <a:lnTo>
                <a:pt x="32559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BA2985-4846-4D49-B602-65AA8AF21FAE}">
      <dsp:nvSpPr>
        <dsp:cNvPr id="0" name=""/>
        <dsp:cNvSpPr/>
      </dsp:nvSpPr>
      <dsp:spPr>
        <a:xfrm>
          <a:off x="2747101" y="3159135"/>
          <a:ext cx="947993" cy="2303528"/>
        </a:xfrm>
        <a:custGeom>
          <a:avLst/>
          <a:gdLst/>
          <a:ahLst/>
          <a:cxnLst/>
          <a:rect l="0" t="0" r="0" b="0"/>
          <a:pathLst>
            <a:path>
              <a:moveTo>
                <a:pt x="0" y="0"/>
              </a:moveTo>
              <a:lnTo>
                <a:pt x="785194" y="0"/>
              </a:lnTo>
              <a:lnTo>
                <a:pt x="785194" y="2303528"/>
              </a:lnTo>
              <a:lnTo>
                <a:pt x="947993" y="23035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DEC21B-79F5-4A9B-A9C3-1EE96B779712}">
      <dsp:nvSpPr>
        <dsp:cNvPr id="0" name=""/>
        <dsp:cNvSpPr/>
      </dsp:nvSpPr>
      <dsp:spPr>
        <a:xfrm>
          <a:off x="5323094" y="3206957"/>
          <a:ext cx="325599" cy="700039"/>
        </a:xfrm>
        <a:custGeom>
          <a:avLst/>
          <a:gdLst/>
          <a:ahLst/>
          <a:cxnLst/>
          <a:rect l="0" t="0" r="0" b="0"/>
          <a:pathLst>
            <a:path>
              <a:moveTo>
                <a:pt x="0" y="0"/>
              </a:moveTo>
              <a:lnTo>
                <a:pt x="162799" y="0"/>
              </a:lnTo>
              <a:lnTo>
                <a:pt x="162799" y="700039"/>
              </a:lnTo>
              <a:lnTo>
                <a:pt x="325599" y="70003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396A89-FBA5-438D-928F-034715E1CA2A}">
      <dsp:nvSpPr>
        <dsp:cNvPr id="0" name=""/>
        <dsp:cNvSpPr/>
      </dsp:nvSpPr>
      <dsp:spPr>
        <a:xfrm>
          <a:off x="5323094" y="3051369"/>
          <a:ext cx="325599" cy="155588"/>
        </a:xfrm>
        <a:custGeom>
          <a:avLst/>
          <a:gdLst/>
          <a:ahLst/>
          <a:cxnLst/>
          <a:rect l="0" t="0" r="0" b="0"/>
          <a:pathLst>
            <a:path>
              <a:moveTo>
                <a:pt x="0" y="155588"/>
              </a:moveTo>
              <a:lnTo>
                <a:pt x="162799" y="155588"/>
              </a:lnTo>
              <a:lnTo>
                <a:pt x="162799" y="0"/>
              </a:lnTo>
              <a:lnTo>
                <a:pt x="32559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E7C1EF-F7DE-411F-BE01-E150030042BC}">
      <dsp:nvSpPr>
        <dsp:cNvPr id="0" name=""/>
        <dsp:cNvSpPr/>
      </dsp:nvSpPr>
      <dsp:spPr>
        <a:xfrm>
          <a:off x="5323094" y="2351329"/>
          <a:ext cx="325599" cy="855627"/>
        </a:xfrm>
        <a:custGeom>
          <a:avLst/>
          <a:gdLst/>
          <a:ahLst/>
          <a:cxnLst/>
          <a:rect l="0" t="0" r="0" b="0"/>
          <a:pathLst>
            <a:path>
              <a:moveTo>
                <a:pt x="0" y="855627"/>
              </a:moveTo>
              <a:lnTo>
                <a:pt x="162799" y="855627"/>
              </a:lnTo>
              <a:lnTo>
                <a:pt x="162799" y="0"/>
              </a:lnTo>
              <a:lnTo>
                <a:pt x="32559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E4CB8-25AA-4771-8C91-EBD00518CEC7}">
      <dsp:nvSpPr>
        <dsp:cNvPr id="0" name=""/>
        <dsp:cNvSpPr/>
      </dsp:nvSpPr>
      <dsp:spPr>
        <a:xfrm>
          <a:off x="2747101" y="3113415"/>
          <a:ext cx="947993" cy="91440"/>
        </a:xfrm>
        <a:custGeom>
          <a:avLst/>
          <a:gdLst/>
          <a:ahLst/>
          <a:cxnLst/>
          <a:rect l="0" t="0" r="0" b="0"/>
          <a:pathLst>
            <a:path>
              <a:moveTo>
                <a:pt x="0" y="45720"/>
              </a:moveTo>
              <a:lnTo>
                <a:pt x="785194" y="45720"/>
              </a:lnTo>
              <a:lnTo>
                <a:pt x="785194" y="93541"/>
              </a:lnTo>
              <a:lnTo>
                <a:pt x="947993" y="9354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C1B2AF-4969-47A8-8365-27DA79542A46}">
      <dsp:nvSpPr>
        <dsp:cNvPr id="0" name=""/>
        <dsp:cNvSpPr/>
      </dsp:nvSpPr>
      <dsp:spPr>
        <a:xfrm>
          <a:off x="5323094" y="951250"/>
          <a:ext cx="325599" cy="700039"/>
        </a:xfrm>
        <a:custGeom>
          <a:avLst/>
          <a:gdLst/>
          <a:ahLst/>
          <a:cxnLst/>
          <a:rect l="0" t="0" r="0" b="0"/>
          <a:pathLst>
            <a:path>
              <a:moveTo>
                <a:pt x="0" y="0"/>
              </a:moveTo>
              <a:lnTo>
                <a:pt x="162799" y="0"/>
              </a:lnTo>
              <a:lnTo>
                <a:pt x="162799" y="700039"/>
              </a:lnTo>
              <a:lnTo>
                <a:pt x="325599" y="70003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353D28-33E5-4183-870F-1CED5D72529D}">
      <dsp:nvSpPr>
        <dsp:cNvPr id="0" name=""/>
        <dsp:cNvSpPr/>
      </dsp:nvSpPr>
      <dsp:spPr>
        <a:xfrm>
          <a:off x="5323094" y="905530"/>
          <a:ext cx="325599" cy="91440"/>
        </a:xfrm>
        <a:custGeom>
          <a:avLst/>
          <a:gdLst/>
          <a:ahLst/>
          <a:cxnLst/>
          <a:rect l="0" t="0" r="0" b="0"/>
          <a:pathLst>
            <a:path>
              <a:moveTo>
                <a:pt x="0" y="45720"/>
              </a:moveTo>
              <a:lnTo>
                <a:pt x="325599"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09E1A5-5C4B-4491-B616-9F8801973368}">
      <dsp:nvSpPr>
        <dsp:cNvPr id="0" name=""/>
        <dsp:cNvSpPr/>
      </dsp:nvSpPr>
      <dsp:spPr>
        <a:xfrm>
          <a:off x="5323094" y="251210"/>
          <a:ext cx="325599" cy="700039"/>
        </a:xfrm>
        <a:custGeom>
          <a:avLst/>
          <a:gdLst/>
          <a:ahLst/>
          <a:cxnLst/>
          <a:rect l="0" t="0" r="0" b="0"/>
          <a:pathLst>
            <a:path>
              <a:moveTo>
                <a:pt x="0" y="700039"/>
              </a:moveTo>
              <a:lnTo>
                <a:pt x="162799" y="700039"/>
              </a:lnTo>
              <a:lnTo>
                <a:pt x="162799" y="0"/>
              </a:lnTo>
              <a:lnTo>
                <a:pt x="32559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F2426D-A82E-4F90-A94D-6A39BF7C3E57}">
      <dsp:nvSpPr>
        <dsp:cNvPr id="0" name=""/>
        <dsp:cNvSpPr/>
      </dsp:nvSpPr>
      <dsp:spPr>
        <a:xfrm>
          <a:off x="2747101" y="951250"/>
          <a:ext cx="947993" cy="2207885"/>
        </a:xfrm>
        <a:custGeom>
          <a:avLst/>
          <a:gdLst/>
          <a:ahLst/>
          <a:cxnLst/>
          <a:rect l="0" t="0" r="0" b="0"/>
          <a:pathLst>
            <a:path>
              <a:moveTo>
                <a:pt x="0" y="2207885"/>
              </a:moveTo>
              <a:lnTo>
                <a:pt x="785194" y="2207885"/>
              </a:lnTo>
              <a:lnTo>
                <a:pt x="785194" y="0"/>
              </a:lnTo>
              <a:lnTo>
                <a:pt x="947993"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17D838-4AF1-4114-9E32-13485EF8AF32}">
      <dsp:nvSpPr>
        <dsp:cNvPr id="0" name=""/>
        <dsp:cNvSpPr/>
      </dsp:nvSpPr>
      <dsp:spPr>
        <a:xfrm>
          <a:off x="0" y="2594863"/>
          <a:ext cx="2747101" cy="1128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mn-MN" sz="3200" b="1" kern="1200" dirty="0"/>
            <a:t>АЧ ХОЛБОГДОЛ</a:t>
          </a:r>
          <a:endParaRPr lang="en-US" sz="3200" b="1" kern="1200" dirty="0"/>
        </a:p>
      </dsp:txBody>
      <dsp:txXfrm>
        <a:off x="0" y="2594863"/>
        <a:ext cx="2747101" cy="1128545"/>
      </dsp:txXfrm>
    </dsp:sp>
    <dsp:sp modelId="{EF00295B-B716-4C51-936D-09AA1298749C}">
      <dsp:nvSpPr>
        <dsp:cNvPr id="0" name=""/>
        <dsp:cNvSpPr/>
      </dsp:nvSpPr>
      <dsp:spPr>
        <a:xfrm>
          <a:off x="3695095" y="702980"/>
          <a:ext cx="1627999"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mn-MN" sz="2800" b="1" kern="1200"/>
            <a:t>УЛС</a:t>
          </a:r>
          <a:endParaRPr lang="en-US" sz="2800" b="1" kern="1200" dirty="0"/>
        </a:p>
      </dsp:txBody>
      <dsp:txXfrm>
        <a:off x="3695095" y="702980"/>
        <a:ext cx="1627999" cy="496539"/>
      </dsp:txXfrm>
    </dsp:sp>
    <dsp:sp modelId="{B0F3BDDC-C3D9-4544-B0AA-12AFAF57D0D9}">
      <dsp:nvSpPr>
        <dsp:cNvPr id="0" name=""/>
        <dsp:cNvSpPr/>
      </dsp:nvSpPr>
      <dsp:spPr>
        <a:xfrm>
          <a:off x="5648694" y="2940"/>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ХУУЛЬ ЭРХ ЗҮЙН ОРЧИН</a:t>
          </a:r>
          <a:endParaRPr lang="en-US" sz="2400" b="1" kern="1200" dirty="0"/>
        </a:p>
      </dsp:txBody>
      <dsp:txXfrm>
        <a:off x="5648694" y="2940"/>
        <a:ext cx="4947896" cy="496539"/>
      </dsp:txXfrm>
    </dsp:sp>
    <dsp:sp modelId="{3BBCDEC1-5309-4581-8FAC-6DD53B1116B8}">
      <dsp:nvSpPr>
        <dsp:cNvPr id="0" name=""/>
        <dsp:cNvSpPr/>
      </dsp:nvSpPr>
      <dsp:spPr>
        <a:xfrm>
          <a:off x="5648694" y="702980"/>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ТАТВАР</a:t>
          </a:r>
          <a:endParaRPr lang="en-US" sz="2400" b="1" kern="1200" dirty="0"/>
        </a:p>
      </dsp:txBody>
      <dsp:txXfrm>
        <a:off x="5648694" y="702980"/>
        <a:ext cx="4947896" cy="496539"/>
      </dsp:txXfrm>
    </dsp:sp>
    <dsp:sp modelId="{DA80D106-ED34-4503-AA1B-8E91BB7665EA}">
      <dsp:nvSpPr>
        <dsp:cNvPr id="0" name=""/>
        <dsp:cNvSpPr/>
      </dsp:nvSpPr>
      <dsp:spPr>
        <a:xfrm>
          <a:off x="5648694" y="1403020"/>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ТӨСӨВ</a:t>
          </a:r>
          <a:endParaRPr lang="en-US" sz="2400" b="1" kern="1200" dirty="0"/>
        </a:p>
      </dsp:txBody>
      <dsp:txXfrm>
        <a:off x="5648694" y="1403020"/>
        <a:ext cx="4947896" cy="496539"/>
      </dsp:txXfrm>
    </dsp:sp>
    <dsp:sp modelId="{A8D2E88A-4BE0-44DE-A036-922F6070D9E0}">
      <dsp:nvSpPr>
        <dsp:cNvPr id="0" name=""/>
        <dsp:cNvSpPr/>
      </dsp:nvSpPr>
      <dsp:spPr>
        <a:xfrm>
          <a:off x="3695095" y="2958687"/>
          <a:ext cx="1627999"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mn-MN" sz="2800" b="1" kern="1200"/>
            <a:t>ИРГЭД</a:t>
          </a:r>
          <a:endParaRPr lang="en-US" sz="2800" b="1" kern="1200" dirty="0"/>
        </a:p>
      </dsp:txBody>
      <dsp:txXfrm>
        <a:off x="3695095" y="2958687"/>
        <a:ext cx="1627999" cy="496539"/>
      </dsp:txXfrm>
    </dsp:sp>
    <dsp:sp modelId="{848C9481-6A00-4B01-9BEA-0147A189F44C}">
      <dsp:nvSpPr>
        <dsp:cNvPr id="0" name=""/>
        <dsp:cNvSpPr/>
      </dsp:nvSpPr>
      <dsp:spPr>
        <a:xfrm>
          <a:off x="5648694" y="2103059"/>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МЭДЭЭЛЭЛ</a:t>
          </a:r>
          <a:endParaRPr lang="en-US" sz="2400" b="1" kern="1200" dirty="0"/>
        </a:p>
      </dsp:txBody>
      <dsp:txXfrm>
        <a:off x="5648694" y="2103059"/>
        <a:ext cx="4947896" cy="496539"/>
      </dsp:txXfrm>
    </dsp:sp>
    <dsp:sp modelId="{A9188DA5-0616-46E4-9D8F-B4ABAE07DAA7}">
      <dsp:nvSpPr>
        <dsp:cNvPr id="0" name=""/>
        <dsp:cNvSpPr/>
      </dsp:nvSpPr>
      <dsp:spPr>
        <a:xfrm>
          <a:off x="5648694" y="2803099"/>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ИТГЭЛ ҮНЭМШИЛ</a:t>
          </a:r>
          <a:endParaRPr lang="en-US" sz="2400" b="1" kern="1200" dirty="0"/>
        </a:p>
      </dsp:txBody>
      <dsp:txXfrm>
        <a:off x="5648694" y="2803099"/>
        <a:ext cx="4947896" cy="496539"/>
      </dsp:txXfrm>
    </dsp:sp>
    <dsp:sp modelId="{9C5B3A07-5A2A-42BB-9CD0-AC6E0215FF07}">
      <dsp:nvSpPr>
        <dsp:cNvPr id="0" name=""/>
        <dsp:cNvSpPr/>
      </dsp:nvSpPr>
      <dsp:spPr>
        <a:xfrm>
          <a:off x="5648694" y="3503139"/>
          <a:ext cx="4947896" cy="8077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mn-MN" sz="2200" b="1" kern="1200" dirty="0"/>
            <a:t>НИЙГМИЙН ҮЙЛЧИЛГЭЭ БА </a:t>
          </a:r>
          <a:endParaRPr lang="en-US" sz="2200" b="1" kern="1200" dirty="0"/>
        </a:p>
        <a:p>
          <a:pPr marL="0" lvl="0" indent="0" algn="ctr" defTabSz="977900">
            <a:lnSpc>
              <a:spcPct val="90000"/>
            </a:lnSpc>
            <a:spcBef>
              <a:spcPct val="0"/>
            </a:spcBef>
            <a:spcAft>
              <a:spcPct val="35000"/>
            </a:spcAft>
            <a:buNone/>
          </a:pPr>
          <a:r>
            <a:rPr lang="mn-MN" sz="2200" b="1" kern="1200" dirty="0"/>
            <a:t>ДЭД БҮТЭЦ</a:t>
          </a:r>
          <a:endParaRPr lang="en-US" sz="2200" b="1" kern="1200" dirty="0"/>
        </a:p>
      </dsp:txBody>
      <dsp:txXfrm>
        <a:off x="5648694" y="3503139"/>
        <a:ext cx="4947896" cy="807716"/>
      </dsp:txXfrm>
    </dsp:sp>
    <dsp:sp modelId="{E7879473-A7E7-4FCE-A246-D1BC91958F91}">
      <dsp:nvSpPr>
        <dsp:cNvPr id="0" name=""/>
        <dsp:cNvSpPr/>
      </dsp:nvSpPr>
      <dsp:spPr>
        <a:xfrm>
          <a:off x="3695095" y="5214394"/>
          <a:ext cx="1627999"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КОМПАНИ</a:t>
          </a:r>
          <a:endParaRPr lang="en-US" sz="2400" b="1" kern="1200" dirty="0"/>
        </a:p>
      </dsp:txBody>
      <dsp:txXfrm>
        <a:off x="3695095" y="5214394"/>
        <a:ext cx="1627999" cy="496539"/>
      </dsp:txXfrm>
    </dsp:sp>
    <dsp:sp modelId="{6054C113-9E96-4604-BF5D-DD2C6FF3DA1D}">
      <dsp:nvSpPr>
        <dsp:cNvPr id="0" name=""/>
        <dsp:cNvSpPr/>
      </dsp:nvSpPr>
      <dsp:spPr>
        <a:xfrm>
          <a:off x="5648694" y="4514355"/>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НЭР ХҮНД</a:t>
          </a:r>
          <a:endParaRPr lang="en-US" sz="2400" b="1" kern="1200" dirty="0"/>
        </a:p>
      </dsp:txBody>
      <dsp:txXfrm>
        <a:off x="5648694" y="4514355"/>
        <a:ext cx="4947896" cy="496539"/>
      </dsp:txXfrm>
    </dsp:sp>
    <dsp:sp modelId="{E9EF482E-C208-48F2-874C-C8BAE3B52C84}">
      <dsp:nvSpPr>
        <dsp:cNvPr id="0" name=""/>
        <dsp:cNvSpPr/>
      </dsp:nvSpPr>
      <dsp:spPr>
        <a:xfrm>
          <a:off x="5648694" y="5214394"/>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ХӨРӨНГӨ ОРУУЛАЛТ</a:t>
          </a:r>
          <a:endParaRPr lang="en-US" sz="2400" b="1" kern="1200" dirty="0"/>
        </a:p>
      </dsp:txBody>
      <dsp:txXfrm>
        <a:off x="5648694" y="5214394"/>
        <a:ext cx="4947896" cy="496539"/>
      </dsp:txXfrm>
    </dsp:sp>
    <dsp:sp modelId="{ADEAE59A-E78A-4928-B00F-62AD2AE14874}">
      <dsp:nvSpPr>
        <dsp:cNvPr id="0" name=""/>
        <dsp:cNvSpPr/>
      </dsp:nvSpPr>
      <dsp:spPr>
        <a:xfrm>
          <a:off x="5648694" y="5914434"/>
          <a:ext cx="4947896" cy="4965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n-MN" sz="2400" b="1" kern="1200"/>
            <a:t>АШИГ ОРЛОГО</a:t>
          </a:r>
          <a:endParaRPr lang="en-US" sz="2800" b="1" kern="1200" dirty="0"/>
        </a:p>
      </dsp:txBody>
      <dsp:txXfrm>
        <a:off x="5648694" y="5914434"/>
        <a:ext cx="4947896" cy="4965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23B10-B52B-4A9A-A560-BF66982E6CEC}"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0296E565-47AF-458E-A82B-90CF8E5BE311}" type="slidenum">
              <a:rPr lang="en-US" smtClean="0"/>
              <a:t>‹#›</a:t>
            </a:fld>
            <a:endParaRPr lang="en-US"/>
          </a:p>
        </p:txBody>
      </p:sp>
    </p:spTree>
    <p:extLst>
      <p:ext uri="{BB962C8B-B14F-4D97-AF65-F5344CB8AC3E}">
        <p14:creationId xmlns:p14="http://schemas.microsoft.com/office/powerpoint/2010/main" val="275068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Эдгээр хуулиудад</a:t>
            </a:r>
          </a:p>
          <a:p>
            <a:endParaRPr lang="mn-MN" dirty="0"/>
          </a:p>
          <a:p>
            <a:r>
              <a:rPr lang="mn-MN" dirty="0"/>
              <a:t>Эцсийн өмчлөгч</a:t>
            </a:r>
          </a:p>
          <a:p>
            <a:r>
              <a:rPr lang="mn-MN" dirty="0"/>
              <a:t>Эцсийн эзэмшигч</a:t>
            </a:r>
          </a:p>
          <a:p>
            <a:r>
              <a:rPr lang="mn-MN" dirty="0"/>
              <a:t>Бенефициар өмчлөгч гэсэн </a:t>
            </a:r>
          </a:p>
          <a:p>
            <a:endParaRPr lang="mn-MN" dirty="0"/>
          </a:p>
          <a:p>
            <a:r>
              <a:rPr lang="en-US" sz="1200" b="0" i="0" kern="1200" dirty="0" err="1">
                <a:solidFill>
                  <a:schemeClr val="tx1"/>
                </a:solidFill>
                <a:effectLst/>
                <a:latin typeface="+mn-lt"/>
                <a:ea typeface="+mn-ea"/>
                <a:cs typeface="+mn-cs"/>
              </a:rPr>
              <a:t>Аж</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ахуйн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нэгжийн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үүсгэн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байгуулагч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өмчлөгчийн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мэдээллийг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Монголбанк</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Татвар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Улсын</a:t>
            </a:r>
            <a:br>
              <a:rPr lang="en-US" sz="120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бүртгэлийн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газар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Санхүүгийн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зохицуулах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хороо</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зэрэг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төрийн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байгууллагууд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бүртгэдэг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боловч</a:t>
            </a:r>
            <a:br>
              <a:rPr lang="en-US" sz="120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тэдгээр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хоорондоо</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уялдаа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холбоогүй</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мэдээллийн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эх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үүсвэр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албан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ёсны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биш</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олон</a:t>
            </a:r>
            <a:br>
              <a:rPr lang="en-US" sz="120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нийтэд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зарлахад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эрх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зүйн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зохицуулалтаар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хаагдмал</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байна</a:t>
            </a:r>
            <a:endParaRPr lang="mn-MN" sz="1200" b="0" i="0" kern="1200" dirty="0">
              <a:solidFill>
                <a:schemeClr val="tx1"/>
              </a:solidFill>
              <a:effectLst/>
              <a:latin typeface="+mn-lt"/>
              <a:ea typeface="+mn-ea"/>
              <a:cs typeface="+mn-cs"/>
            </a:endParaRPr>
          </a:p>
          <a:p>
            <a:endParaRPr lang="mn-MN"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Монгол</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Улсад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олборлох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болон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аливаа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бусад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салбар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дахь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компаниудын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ашиг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хүртэгч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эзэд</a:t>
            </a:r>
            <a:r>
              <a:rPr lang="en-US" sz="1200" b="0" i="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эцсийн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өмчлөгчийг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нээлттэй</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болгох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талаар</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батлан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хэрэгжүүлж</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байгаа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нэгдсэн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бодлого</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байхгүй</a:t>
            </a:r>
            <a:br>
              <a:rPr lang="en-US" sz="120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байна</a:t>
            </a:r>
            <a:endParaRPr lang="mn-MN" sz="1200" b="0" i="0" kern="1200" dirty="0">
              <a:solidFill>
                <a:schemeClr val="tx1"/>
              </a:solidFill>
              <a:effectLst/>
              <a:latin typeface="+mn-lt"/>
              <a:ea typeface="+mn-ea"/>
              <a:cs typeface="+mn-cs"/>
            </a:endParaRPr>
          </a:p>
          <a:p>
            <a:endParaRPr lang="mn-MN" sz="1200" b="0" i="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6AFDFE-F0F8-4C62-8598-B3BB3A01B36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92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ХЭУБТХ –ийн шинэчилсэн найруулга нь 2018,06,21-д батлагдсан</a:t>
            </a:r>
          </a:p>
          <a:p>
            <a:endParaRPr lang="mn-MN" dirty="0"/>
          </a:p>
          <a:p>
            <a:r>
              <a:rPr lang="mn-MN" dirty="0"/>
              <a:t>2018,11,01-ээс хэрэгжиж эхэлсэн</a:t>
            </a:r>
          </a:p>
          <a:p>
            <a:endParaRPr lang="mn-MN" dirty="0"/>
          </a:p>
          <a:p>
            <a:r>
              <a:rPr lang="mn-MN" dirty="0"/>
              <a:t>Эцсийн өмчлөгч –ийн тухай тодорхойлолт  нь 4,1,11-др зүйлд  орсон.</a:t>
            </a:r>
            <a:endParaRPr lang="en-US" dirty="0"/>
          </a:p>
        </p:txBody>
      </p:sp>
      <p:sp>
        <p:nvSpPr>
          <p:cNvPr id="4" name="Slide Number Placeholder 3"/>
          <p:cNvSpPr>
            <a:spLocks noGrp="1"/>
          </p:cNvSpPr>
          <p:nvPr>
            <p:ph type="sldNum" sz="quarter" idx="10"/>
          </p:nvPr>
        </p:nvSpPr>
        <p:spPr/>
        <p:txBody>
          <a:bodyPr/>
          <a:lstStyle/>
          <a:p>
            <a:fld id="{8B6AF72D-D888-43ED-9EAF-397733686468}" type="slidenum">
              <a:rPr lang="en-US" smtClean="0"/>
              <a:t>3</a:t>
            </a:fld>
            <a:endParaRPr lang="en-US"/>
          </a:p>
        </p:txBody>
      </p:sp>
    </p:spTree>
    <p:extLst>
      <p:ext uri="{BB962C8B-B14F-4D97-AF65-F5344CB8AC3E}">
        <p14:creationId xmlns:p14="http://schemas.microsoft.com/office/powerpoint/2010/main" val="131947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22105-210E-4E08-ADA9-0E962B4E7A91}" type="slidenum">
              <a:rPr lang="en-US" smtClean="0"/>
              <a:t>4</a:t>
            </a:fld>
            <a:endParaRPr lang="en-US"/>
          </a:p>
        </p:txBody>
      </p:sp>
    </p:spTree>
    <p:extLst>
      <p:ext uri="{BB962C8B-B14F-4D97-AF65-F5344CB8AC3E}">
        <p14:creationId xmlns:p14="http://schemas.microsoft.com/office/powerpoint/2010/main" val="234216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6E565-47AF-458E-A82B-90CF8E5BE311}" type="slidenum">
              <a:rPr lang="en-US" smtClean="0"/>
              <a:t>11</a:t>
            </a:fld>
            <a:endParaRPr lang="en-US"/>
          </a:p>
        </p:txBody>
      </p:sp>
    </p:spTree>
    <p:extLst>
      <p:ext uri="{BB962C8B-B14F-4D97-AF65-F5344CB8AC3E}">
        <p14:creationId xmlns:p14="http://schemas.microsoft.com/office/powerpoint/2010/main" val="265136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184 КОМПАНИЙН АХЭ МЭДЭЭЛЛИЙГ АВЧ ҮЗЭХЭД </a:t>
            </a:r>
          </a:p>
          <a:p>
            <a:endParaRPr lang="mn-MN" dirty="0"/>
          </a:p>
          <a:p>
            <a:r>
              <a:rPr lang="mn-MN" dirty="0"/>
              <a:t>209 ХУВЬ ХҮН</a:t>
            </a:r>
          </a:p>
          <a:p>
            <a:endParaRPr lang="mn-MN" dirty="0"/>
          </a:p>
          <a:p>
            <a:r>
              <a:rPr lang="mn-MN" dirty="0"/>
              <a:t>82 КОМПАНИЙН МЭДЭЭЛЭЛ БАЙГАА</a:t>
            </a:r>
          </a:p>
          <a:p>
            <a:endParaRPr lang="mn-MN" dirty="0"/>
          </a:p>
          <a:p>
            <a:r>
              <a:rPr lang="mn-MN" dirty="0"/>
              <a:t>ЭНЭ 82 КОМПАНИАС 53 НЬ ГАДААДЫН ХӨРӨНГӨ ОРУУЛАЛТТАЙ Компани байна. </a:t>
            </a:r>
          </a:p>
          <a:p>
            <a:endParaRPr lang="mn-MN" dirty="0"/>
          </a:p>
          <a:p>
            <a:endParaRPr lang="mn-MN" dirty="0"/>
          </a:p>
          <a:p>
            <a:endParaRPr lang="en-US" dirty="0"/>
          </a:p>
        </p:txBody>
      </p:sp>
      <p:sp>
        <p:nvSpPr>
          <p:cNvPr id="4" name="Slide Number Placeholder 3"/>
          <p:cNvSpPr>
            <a:spLocks noGrp="1"/>
          </p:cNvSpPr>
          <p:nvPr>
            <p:ph type="sldNum" sz="quarter" idx="10"/>
          </p:nvPr>
        </p:nvSpPr>
        <p:spPr/>
        <p:txBody>
          <a:bodyPr/>
          <a:lstStyle/>
          <a:p>
            <a:fld id="{0296E565-47AF-458E-A82B-90CF8E5BE311}" type="slidenum">
              <a:rPr lang="en-US" smtClean="0"/>
              <a:t>12</a:t>
            </a:fld>
            <a:endParaRPr lang="en-US"/>
          </a:p>
        </p:txBody>
      </p:sp>
    </p:spTree>
    <p:extLst>
      <p:ext uri="{BB962C8B-B14F-4D97-AF65-F5344CB8AC3E}">
        <p14:creationId xmlns:p14="http://schemas.microsoft.com/office/powerpoint/2010/main" val="46833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2DB7E8-BF50-4816-BD64-5E670F6A7B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89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6409A0-A0BB-47C9-8948-399D8ED500B7}" type="slidenum">
              <a:rPr lang="en-US" smtClean="0"/>
              <a:t>14</a:t>
            </a:fld>
            <a:endParaRPr lang="en-US"/>
          </a:p>
        </p:txBody>
      </p:sp>
    </p:spTree>
    <p:extLst>
      <p:ext uri="{BB962C8B-B14F-4D97-AF65-F5344CB8AC3E}">
        <p14:creationId xmlns:p14="http://schemas.microsoft.com/office/powerpoint/2010/main" val="118405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922105-210E-4E08-ADA9-0E962B4E7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73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2DB7E8-BF50-4816-BD64-5E670F6A7B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2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4B9C-4436-4818-9E29-E50CFBD48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9D162D-ED38-48B1-8549-991B62086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FBED54-2794-48C3-B5BE-0A70E522725A}"/>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0CE6E5DB-1872-4234-807C-FA92BBE53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45583-204C-4561-9BD7-CD94A43C9F0A}"/>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25670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074C-86AA-4668-84BA-7158FF395F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01221F-BF7F-4211-99E0-BD654AC584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FCC02-CF4D-4F7E-BB08-A02F2CCC255B}"/>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E9F6F11A-CF8E-46D0-BF47-57F69A0A3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7BE5E-8D07-4EC9-B1C5-EB0CCC42F619}"/>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336554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E0885-4F69-4C88-9AB9-62A5E7C77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2CD65-B001-4E7D-B5CE-06C9E343C4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C0730-A21C-4754-85EB-5706523C4EFD}"/>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575542C6-638B-45E3-B823-C3D0826BE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F977F-D316-4387-BCE6-0F832039E137}"/>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290106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89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9A0B-59D8-4F46-948E-2B9DFB980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CFCF7-6620-4516-A883-2FA26EB79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3B6C1-F62C-4077-B1A9-C2DC84548794}"/>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466C08DD-7C2E-418E-B9EB-C24DD4FE5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CC39B-8884-4FD1-A7DB-8DE904916032}"/>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7876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A30C-4E89-4D8F-B6FC-3AD7C9A2B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99F70-4026-404A-8F88-239A428DC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EFE204-FBC9-4FB5-B4FC-4F9F3823D123}"/>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B6FE21E7-5758-4465-B88D-19EEAE8B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F985D-D8EF-4533-99AA-2AADD7AD2914}"/>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421294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BEB-1777-4DB0-A0AF-FFCE1BA98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46333-51CD-49E6-B159-A23367120C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144D3-5692-46AE-9B06-3EF2018922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CB204-8A54-4A15-910C-A620982BA42C}"/>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6" name="Footer Placeholder 5">
            <a:extLst>
              <a:ext uri="{FF2B5EF4-FFF2-40B4-BE49-F238E27FC236}">
                <a16:creationId xmlns:a16="http://schemas.microsoft.com/office/drawing/2014/main" id="{CEDA8C6B-EE2F-4994-9EC5-FE82A6450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752C4-AA30-49EC-9E42-16E3C28EFBE0}"/>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423186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522A-015E-4FA1-846F-75159B3E8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F2B28A-3B32-4CBB-BB10-7F7EA33D1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5B81A5-2526-484B-B79B-4F2F31A7FC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FDA96B-E1DD-4BF4-864A-228617EF0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2DCBBA-71B7-4606-B57A-C32C19A0F2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35E98-E7A4-4A20-9818-D6DB0F959F73}"/>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8" name="Footer Placeholder 7">
            <a:extLst>
              <a:ext uri="{FF2B5EF4-FFF2-40B4-BE49-F238E27FC236}">
                <a16:creationId xmlns:a16="http://schemas.microsoft.com/office/drawing/2014/main" id="{9D6072D2-42CE-4154-9C49-8A50F8F5E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04419-0E81-4CEA-B392-A87C2B4AAC2E}"/>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5990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599-547C-4797-B6CB-133F86D90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5846E-97DC-43C0-8DF7-BEAF18A2294D}"/>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4" name="Footer Placeholder 3">
            <a:extLst>
              <a:ext uri="{FF2B5EF4-FFF2-40B4-BE49-F238E27FC236}">
                <a16:creationId xmlns:a16="http://schemas.microsoft.com/office/drawing/2014/main" id="{B48C8B2D-9E26-4EB3-953F-CB4024AEE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1D827-9B1C-427A-AA5A-E9FF4F85254C}"/>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217939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F9B22-BBC8-4225-9D80-A2A86810B66E}"/>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3" name="Footer Placeholder 2">
            <a:extLst>
              <a:ext uri="{FF2B5EF4-FFF2-40B4-BE49-F238E27FC236}">
                <a16:creationId xmlns:a16="http://schemas.microsoft.com/office/drawing/2014/main" id="{0FCB7981-206B-448B-8C41-8B78B3780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4F07A-17A0-467E-BDBF-1AE4A004A042}"/>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425203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01FF-76DB-481A-9F59-9EF6658FA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4D9B2-4BA6-4CE6-82F6-8AF8AB8336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8F3EB-E45E-40EF-A6A9-F20DA9E02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DA4AF4-BE2B-4F2C-A1EB-4643E5CF43F5}"/>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6" name="Footer Placeholder 5">
            <a:extLst>
              <a:ext uri="{FF2B5EF4-FFF2-40B4-BE49-F238E27FC236}">
                <a16:creationId xmlns:a16="http://schemas.microsoft.com/office/drawing/2014/main" id="{1A1BE394-1439-41A3-83B4-A9E336809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87577-2E97-4823-A40E-E053BC04BC44}"/>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424003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CE1B-119D-4D83-82E3-258A812D6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C37ED-66CA-4912-BB27-F5FCC4EEA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243E6A-E2AB-40E6-9F58-09B601FC0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191F71-2597-454B-ABDC-8F196A01520B}"/>
              </a:ext>
            </a:extLst>
          </p:cNvPr>
          <p:cNvSpPr>
            <a:spLocks noGrp="1"/>
          </p:cNvSpPr>
          <p:nvPr>
            <p:ph type="dt" sz="half" idx="10"/>
          </p:nvPr>
        </p:nvSpPr>
        <p:spPr/>
        <p:txBody>
          <a:bodyPr/>
          <a:lstStyle/>
          <a:p>
            <a:fld id="{03429787-4F7F-4FAA-BF12-B010F33A011E}" type="datetimeFigureOut">
              <a:rPr lang="en-US" smtClean="0"/>
              <a:t>12/10/2018</a:t>
            </a:fld>
            <a:endParaRPr lang="en-US"/>
          </a:p>
        </p:txBody>
      </p:sp>
      <p:sp>
        <p:nvSpPr>
          <p:cNvPr id="6" name="Footer Placeholder 5">
            <a:extLst>
              <a:ext uri="{FF2B5EF4-FFF2-40B4-BE49-F238E27FC236}">
                <a16:creationId xmlns:a16="http://schemas.microsoft.com/office/drawing/2014/main" id="{6E6F3DC0-4B36-4290-916B-C776E080B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56C1D-3966-45D2-82DD-CD4314975C73}"/>
              </a:ext>
            </a:extLst>
          </p:cNvPr>
          <p:cNvSpPr>
            <a:spLocks noGrp="1"/>
          </p:cNvSpPr>
          <p:nvPr>
            <p:ph type="sldNum" sz="quarter" idx="12"/>
          </p:nvPr>
        </p:nvSpPr>
        <p:spPr/>
        <p:txBody>
          <a:bodyPr/>
          <a:lstStyle/>
          <a:p>
            <a:fld id="{585706BE-BAD5-49B1-AC4F-7A461E9945F3}" type="slidenum">
              <a:rPr lang="en-US" smtClean="0"/>
              <a:t>‹#›</a:t>
            </a:fld>
            <a:endParaRPr lang="en-US"/>
          </a:p>
        </p:txBody>
      </p:sp>
    </p:spTree>
    <p:extLst>
      <p:ext uri="{BB962C8B-B14F-4D97-AF65-F5344CB8AC3E}">
        <p14:creationId xmlns:p14="http://schemas.microsoft.com/office/powerpoint/2010/main" val="261455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8A17B-C81A-49BC-9373-1B933C839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CE446-5F90-432C-8B5A-69AC5896C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B30AA-7629-4ECD-A108-7CF7968D4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29787-4F7F-4FAA-BF12-B010F33A011E}" type="datetimeFigureOut">
              <a:rPr lang="en-US" smtClean="0"/>
              <a:t>12/10/2018</a:t>
            </a:fld>
            <a:endParaRPr lang="en-US"/>
          </a:p>
        </p:txBody>
      </p:sp>
      <p:sp>
        <p:nvSpPr>
          <p:cNvPr id="5" name="Footer Placeholder 4">
            <a:extLst>
              <a:ext uri="{FF2B5EF4-FFF2-40B4-BE49-F238E27FC236}">
                <a16:creationId xmlns:a16="http://schemas.microsoft.com/office/drawing/2014/main" id="{A6119AE1-AF35-4515-87B4-0F931A20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BA1E9-7FF0-452A-BF9F-5314571A3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706BE-BAD5-49B1-AC4F-7A461E9945F3}" type="slidenum">
              <a:rPr lang="en-US" smtClean="0"/>
              <a:t>‹#›</a:t>
            </a:fld>
            <a:endParaRPr lang="en-US"/>
          </a:p>
        </p:txBody>
      </p:sp>
    </p:spTree>
    <p:extLst>
      <p:ext uri="{BB962C8B-B14F-4D97-AF65-F5344CB8AC3E}">
        <p14:creationId xmlns:p14="http://schemas.microsoft.com/office/powerpoint/2010/main" val="419955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Layout" Target="../diagrams/layout6.xml"/><Relationship Id="rId3" Type="http://schemas.openxmlformats.org/officeDocument/2006/relationships/image" Target="../media/image11.png"/><Relationship Id="rId7" Type="http://schemas.openxmlformats.org/officeDocument/2006/relationships/hyperlink" Target="http://commons.wikimedia.org/wiki/File:Group_people_icon.jpg" TargetMode="External"/><Relationship Id="rId12" Type="http://schemas.openxmlformats.org/officeDocument/2006/relationships/diagramData" Target="../diagrams/data6.xml"/><Relationship Id="rId2" Type="http://schemas.openxmlformats.org/officeDocument/2006/relationships/notesSlide" Target="../notesSlides/notesSlide6.xml"/><Relationship Id="rId16"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hyperlink" Target="https://blog.okfn.org/2013/12/12/signing-on-to-civil-society-request-to-make-public-government-data-license-free-in-the-u-s/" TargetMode="External"/><Relationship Id="rId5" Type="http://schemas.openxmlformats.org/officeDocument/2006/relationships/hyperlink" Target="http://commons.wikimedia.org/wiki/category:oil_wells" TargetMode="External"/><Relationship Id="rId15" Type="http://schemas.openxmlformats.org/officeDocument/2006/relationships/diagramColors" Target="../diagrams/colors6.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commons.wikimedia.org/wiki/File:People_Politician.png" TargetMode="External"/><Relationship Id="rId1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commons.wikimedia.org/wiki/File:Phone_Shiny_Icon.svg"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anton-inyushkin.deviantart.com/art/WWW-World-Wide-Web-Internet-Logo-524049261" TargetMode="External"/><Relationship Id="rId11" Type="http://schemas.openxmlformats.org/officeDocument/2006/relationships/hyperlink" Target="http://michaelridley.ca/fys-twitter/" TargetMode="Externa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F9C0-A82C-47F3-BC26-8E4DE346E1E6}"/>
              </a:ext>
            </a:extLst>
          </p:cNvPr>
          <p:cNvSpPr>
            <a:spLocks noGrp="1"/>
          </p:cNvSpPr>
          <p:nvPr>
            <p:ph type="title"/>
          </p:nvPr>
        </p:nvSpPr>
        <p:spPr>
          <a:xfrm>
            <a:off x="685800" y="1300766"/>
            <a:ext cx="10820400" cy="3234027"/>
          </a:xfrm>
        </p:spPr>
        <p:txBody>
          <a:bodyPr>
            <a:normAutofit/>
          </a:bodyPr>
          <a:lstStyle/>
          <a:p>
            <a:pPr algn="ctr">
              <a:lnSpc>
                <a:spcPct val="150000"/>
              </a:lnSpc>
            </a:pPr>
            <a:r>
              <a:rPr lang="mn-MN" sz="4000" dirty="0">
                <a:latin typeface="AGCooper Mon" panose="020B0500000000000000" pitchFamily="34" charset="0"/>
              </a:rPr>
              <a:t>Ашиг хүртэгч эздийн ил тод байдал 2017 оны нэгтгэл тайлан</a:t>
            </a:r>
            <a:endParaRPr lang="en-US" sz="4000" dirty="0">
              <a:latin typeface="AGCooper Mon" panose="020B0500000000000000" pitchFamily="34" charset="0"/>
            </a:endParaRPr>
          </a:p>
        </p:txBody>
      </p:sp>
      <p:sp>
        <p:nvSpPr>
          <p:cNvPr id="3" name="TextBox 2">
            <a:extLst>
              <a:ext uri="{FF2B5EF4-FFF2-40B4-BE49-F238E27FC236}">
                <a16:creationId xmlns:a16="http://schemas.microsoft.com/office/drawing/2014/main" id="{291B3CE4-95FE-4402-9608-DD336DA0CA8D}"/>
              </a:ext>
            </a:extLst>
          </p:cNvPr>
          <p:cNvSpPr txBox="1"/>
          <p:nvPr/>
        </p:nvSpPr>
        <p:spPr>
          <a:xfrm>
            <a:off x="7047914" y="6155399"/>
            <a:ext cx="4234375" cy="646331"/>
          </a:xfrm>
          <a:prstGeom prst="rect">
            <a:avLst/>
          </a:prstGeom>
          <a:noFill/>
        </p:spPr>
        <p:txBody>
          <a:bodyPr wrap="square" rtlCol="0">
            <a:spAutoFit/>
          </a:bodyPr>
          <a:lstStyle/>
          <a:p>
            <a:r>
              <a:rPr lang="mn-MN" b="1" dirty="0"/>
              <a:t>Улаанбаатар хот 2018.12.11</a:t>
            </a:r>
          </a:p>
          <a:p>
            <a:r>
              <a:rPr lang="mn-MN" b="1" dirty="0"/>
              <a:t>Б. Бадмаараг</a:t>
            </a:r>
            <a:endParaRPr lang="en-US" b="1" dirty="0"/>
          </a:p>
        </p:txBody>
      </p:sp>
    </p:spTree>
    <p:extLst>
      <p:ext uri="{BB962C8B-B14F-4D97-AF65-F5344CB8AC3E}">
        <p14:creationId xmlns:p14="http://schemas.microsoft.com/office/powerpoint/2010/main" val="25165179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C297-819D-4C64-B061-5DF96538B0FD}"/>
              </a:ext>
            </a:extLst>
          </p:cNvPr>
          <p:cNvSpPr>
            <a:spLocks noGrp="1"/>
          </p:cNvSpPr>
          <p:nvPr>
            <p:ph type="title"/>
          </p:nvPr>
        </p:nvSpPr>
        <p:spPr>
          <a:xfrm>
            <a:off x="795997" y="219946"/>
            <a:ext cx="10852052" cy="999441"/>
          </a:xfrm>
        </p:spPr>
        <p:txBody>
          <a:bodyPr>
            <a:normAutofit/>
          </a:bodyPr>
          <a:lstStyle/>
          <a:p>
            <a:pPr algn="ctr"/>
            <a:r>
              <a:rPr lang="mn-MN" b="1" dirty="0"/>
              <a:t>АШИГ ХҮРТЭГЧ ЭЦСИЙН ЭЗЭД </a:t>
            </a:r>
            <a:endParaRPr lang="en-US" b="1" dirty="0"/>
          </a:p>
        </p:txBody>
      </p:sp>
      <p:graphicFrame>
        <p:nvGraphicFramePr>
          <p:cNvPr id="3" name="Diagram 2">
            <a:extLst>
              <a:ext uri="{FF2B5EF4-FFF2-40B4-BE49-F238E27FC236}">
                <a16:creationId xmlns:a16="http://schemas.microsoft.com/office/drawing/2014/main" id="{05A90653-059A-438F-BB61-3D80C4CBF4FD}"/>
              </a:ext>
            </a:extLst>
          </p:cNvPr>
          <p:cNvGraphicFramePr/>
          <p:nvPr>
            <p:extLst>
              <p:ext uri="{D42A27DB-BD31-4B8C-83A1-F6EECF244321}">
                <p14:modId xmlns:p14="http://schemas.microsoft.com/office/powerpoint/2010/main" val="3646746581"/>
              </p:ext>
            </p:extLst>
          </p:nvPr>
        </p:nvGraphicFramePr>
        <p:xfrm>
          <a:off x="795997" y="1378633"/>
          <a:ext cx="10669172" cy="5050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4233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A709-DC23-4EB7-B996-8F131A8D6066}"/>
              </a:ext>
            </a:extLst>
          </p:cNvPr>
          <p:cNvSpPr>
            <a:spLocks noGrp="1"/>
          </p:cNvSpPr>
          <p:nvPr>
            <p:ph type="title"/>
          </p:nvPr>
        </p:nvSpPr>
        <p:spPr>
          <a:xfrm>
            <a:off x="838200" y="365125"/>
            <a:ext cx="10515600" cy="915035"/>
          </a:xfrm>
        </p:spPr>
        <p:txBody>
          <a:bodyPr/>
          <a:lstStyle/>
          <a:p>
            <a:pPr algn="ctr"/>
            <a:r>
              <a:rPr lang="mn-MN" b="1" dirty="0"/>
              <a:t>АШИГ ХҮРТЭГЧ ЭЦСИЙН ЭЗЭД </a:t>
            </a:r>
            <a:endParaRPr lang="en-US" b="1" dirty="0"/>
          </a:p>
        </p:txBody>
      </p:sp>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A061B7BC-1495-4510-B32F-283E120D233C}"/>
                  </a:ext>
                </a:extLst>
              </p:cNvPr>
              <p:cNvGraphicFramePr/>
              <p:nvPr>
                <p:extLst>
                  <p:ext uri="{D42A27DB-BD31-4B8C-83A1-F6EECF244321}">
                    <p14:modId xmlns:p14="http://schemas.microsoft.com/office/powerpoint/2010/main" val="1759792907"/>
                  </p:ext>
                </p:extLst>
              </p:nvPr>
            </p:nvGraphicFramePr>
            <p:xfrm>
              <a:off x="1355011" y="1280160"/>
              <a:ext cx="9481977" cy="534457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6" name="Chart 5">
                <a:extLst>
                  <a:ext uri="{FF2B5EF4-FFF2-40B4-BE49-F238E27FC236}">
                    <a16:creationId xmlns:a16="http://schemas.microsoft.com/office/drawing/2014/main" id="{A061B7BC-1495-4510-B32F-283E120D233C}"/>
                  </a:ext>
                </a:extLst>
              </p:cNvPr>
              <p:cNvPicPr>
                <a:picLocks noGrp="1" noRot="1" noChangeAspect="1" noMove="1" noResize="1" noEditPoints="1" noAdjustHandles="1" noChangeArrowheads="1" noChangeShapeType="1"/>
              </p:cNvPicPr>
              <p:nvPr/>
            </p:nvPicPr>
            <p:blipFill>
              <a:blip r:embed="rId4"/>
              <a:stretch>
                <a:fillRect/>
              </a:stretch>
            </p:blipFill>
            <p:spPr>
              <a:xfrm>
                <a:off x="1355011" y="1280160"/>
                <a:ext cx="9481977" cy="5344575"/>
              </a:xfrm>
              <a:prstGeom prst="rect">
                <a:avLst/>
              </a:prstGeom>
            </p:spPr>
          </p:pic>
        </mc:Fallback>
      </mc:AlternateContent>
    </p:spTree>
    <p:extLst>
      <p:ext uri="{BB962C8B-B14F-4D97-AF65-F5344CB8AC3E}">
        <p14:creationId xmlns:p14="http://schemas.microsoft.com/office/powerpoint/2010/main" val="29641328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75AE-6DC4-4CD7-A535-F5EBF4795ACA}"/>
              </a:ext>
            </a:extLst>
          </p:cNvPr>
          <p:cNvSpPr>
            <a:spLocks noGrp="1"/>
          </p:cNvSpPr>
          <p:nvPr>
            <p:ph type="title"/>
          </p:nvPr>
        </p:nvSpPr>
        <p:spPr>
          <a:xfrm>
            <a:off x="661181" y="365125"/>
            <a:ext cx="11183815" cy="830629"/>
          </a:xfrm>
        </p:spPr>
        <p:txBody>
          <a:bodyPr>
            <a:normAutofit fontScale="90000"/>
          </a:bodyPr>
          <a:lstStyle/>
          <a:p>
            <a:r>
              <a:rPr lang="mn-MN" b="1" dirty="0"/>
              <a:t>АШИГ ХҮРТЭГЧ ЭЦСИЙН ЭЗДИЙН ИЛ ТОД БАЙДАЛ </a:t>
            </a:r>
            <a:endParaRPr lang="en-US" b="1" dirty="0"/>
          </a:p>
        </p:txBody>
      </p:sp>
      <p:graphicFrame>
        <p:nvGraphicFramePr>
          <p:cNvPr id="3" name="Diagram 2">
            <a:extLst>
              <a:ext uri="{FF2B5EF4-FFF2-40B4-BE49-F238E27FC236}">
                <a16:creationId xmlns:a16="http://schemas.microsoft.com/office/drawing/2014/main" id="{D41C428B-D3C2-448C-BD15-7BEB45342090}"/>
              </a:ext>
            </a:extLst>
          </p:cNvPr>
          <p:cNvGraphicFramePr/>
          <p:nvPr>
            <p:extLst>
              <p:ext uri="{D42A27DB-BD31-4B8C-83A1-F6EECF244321}">
                <p14:modId xmlns:p14="http://schemas.microsoft.com/office/powerpoint/2010/main" val="3434131359"/>
              </p:ext>
            </p:extLst>
          </p:nvPr>
        </p:nvGraphicFramePr>
        <p:xfrm>
          <a:off x="661180" y="1195754"/>
          <a:ext cx="10869639" cy="529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6709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AEC7-8E59-4FCC-BF14-9341AE78BD50}"/>
              </a:ext>
            </a:extLst>
          </p:cNvPr>
          <p:cNvSpPr>
            <a:spLocks noGrp="1"/>
          </p:cNvSpPr>
          <p:nvPr>
            <p:ph type="title" idx="4294967295"/>
          </p:nvPr>
        </p:nvSpPr>
        <p:spPr>
          <a:xfrm>
            <a:off x="620989" y="67206"/>
            <a:ext cx="11096625" cy="1084262"/>
          </a:xfrm>
        </p:spPr>
        <p:txBody>
          <a:bodyPr/>
          <a:lstStyle/>
          <a:p>
            <a:pPr algn="ctr"/>
            <a:r>
              <a:rPr lang="mn-MN" sz="3200" b="1" cap="none" spc="0" dirty="0">
                <a:solidFill>
                  <a:schemeClr val="tx1"/>
                </a:solidFill>
              </a:rPr>
              <a:t>ЖИШЭЭ 1:</a:t>
            </a:r>
            <a:r>
              <a:rPr lang="mn-MN" sz="3200" b="1" cap="none" spc="0" dirty="0">
                <a:solidFill>
                  <a:schemeClr val="tx1"/>
                </a:solidFill>
                <a:cs typeface="Calibri Light" panose="020F0302020204030204" pitchFamily="34" charset="0"/>
              </a:rPr>
              <a:t> АШИГ ХҮРТЭГЧ ЭЦСИЙН ЭЗДИЙН МЭДЭЭЛЭЛД ОРСОН ӨӨРЧЛӨЛТ</a:t>
            </a:r>
            <a:endParaRPr lang="en-US" dirty="0">
              <a:solidFill>
                <a:schemeClr val="tx1"/>
              </a:solidFill>
            </a:endParaRPr>
          </a:p>
        </p:txBody>
      </p:sp>
      <p:pic>
        <p:nvPicPr>
          <p:cNvPr id="4" name="Content Placeholder 3">
            <a:extLst>
              <a:ext uri="{FF2B5EF4-FFF2-40B4-BE49-F238E27FC236}">
                <a16:creationId xmlns:a16="http://schemas.microsoft.com/office/drawing/2014/main" id="{BDBD8129-454E-4EF6-AEED-B37C483AA284}"/>
              </a:ext>
            </a:extLst>
          </p:cNvPr>
          <p:cNvPicPr>
            <a:picLocks noGrp="1" noChangeAspect="1"/>
          </p:cNvPicPr>
          <p:nvPr>
            <p:ph idx="4294967295"/>
          </p:nvPr>
        </p:nvPicPr>
        <p:blipFill>
          <a:blip r:embed="rId3"/>
          <a:stretch>
            <a:fillRect/>
          </a:stretch>
        </p:blipFill>
        <p:spPr>
          <a:xfrm>
            <a:off x="620989" y="2149514"/>
            <a:ext cx="5265181" cy="4251040"/>
          </a:xfrm>
          <a:prstGeom prst="rect">
            <a:avLst/>
          </a:prstGeom>
          <a:ln>
            <a:noFill/>
          </a:ln>
        </p:spPr>
      </p:pic>
      <p:pic>
        <p:nvPicPr>
          <p:cNvPr id="11" name="Picture 10">
            <a:extLst>
              <a:ext uri="{FF2B5EF4-FFF2-40B4-BE49-F238E27FC236}">
                <a16:creationId xmlns:a16="http://schemas.microsoft.com/office/drawing/2014/main" id="{C4D16FE6-44B9-4DB4-8A26-9567CC4F58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62207" y="4070388"/>
            <a:ext cx="295989" cy="293523"/>
          </a:xfrm>
          <a:prstGeom prst="rect">
            <a:avLst/>
          </a:prstGeom>
        </p:spPr>
      </p:pic>
      <p:pic>
        <p:nvPicPr>
          <p:cNvPr id="14" name="Picture 13">
            <a:extLst>
              <a:ext uri="{FF2B5EF4-FFF2-40B4-BE49-F238E27FC236}">
                <a16:creationId xmlns:a16="http://schemas.microsoft.com/office/drawing/2014/main" id="{8478A7EE-B710-4CB3-9477-D998874DDA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3018818" y="5599801"/>
            <a:ext cx="437197" cy="290326"/>
          </a:xfrm>
          <a:prstGeom prst="rect">
            <a:avLst/>
          </a:prstGeom>
        </p:spPr>
      </p:pic>
      <p:pic>
        <p:nvPicPr>
          <p:cNvPr id="17" name="Picture 16">
            <a:extLst>
              <a:ext uri="{FF2B5EF4-FFF2-40B4-BE49-F238E27FC236}">
                <a16:creationId xmlns:a16="http://schemas.microsoft.com/office/drawing/2014/main" id="{2A1C407F-E06E-435C-BDC0-38F1D39A227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99510" y="2610805"/>
            <a:ext cx="308137" cy="444796"/>
          </a:xfrm>
          <a:prstGeom prst="rect">
            <a:avLst/>
          </a:prstGeom>
        </p:spPr>
      </p:pic>
      <p:pic>
        <p:nvPicPr>
          <p:cNvPr id="20" name="Picture 19">
            <a:extLst>
              <a:ext uri="{FF2B5EF4-FFF2-40B4-BE49-F238E27FC236}">
                <a16:creationId xmlns:a16="http://schemas.microsoft.com/office/drawing/2014/main" id="{86CDEF93-7D35-4EA7-9DAA-12AD5108967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4095403" y="4016618"/>
            <a:ext cx="401064" cy="401064"/>
          </a:xfrm>
          <a:prstGeom prst="rect">
            <a:avLst/>
          </a:prstGeom>
        </p:spPr>
      </p:pic>
      <p:graphicFrame>
        <p:nvGraphicFramePr>
          <p:cNvPr id="5" name="Diagram 4">
            <a:extLst>
              <a:ext uri="{FF2B5EF4-FFF2-40B4-BE49-F238E27FC236}">
                <a16:creationId xmlns:a16="http://schemas.microsoft.com/office/drawing/2014/main" id="{3D54BC45-861B-479B-98DC-C79519487583}"/>
              </a:ext>
            </a:extLst>
          </p:cNvPr>
          <p:cNvGraphicFramePr/>
          <p:nvPr>
            <p:extLst>
              <p:ext uri="{D42A27DB-BD31-4B8C-83A1-F6EECF244321}">
                <p14:modId xmlns:p14="http://schemas.microsoft.com/office/powerpoint/2010/main" val="1494290799"/>
              </p:ext>
            </p:extLst>
          </p:nvPr>
        </p:nvGraphicFramePr>
        <p:xfrm>
          <a:off x="5114366" y="1827446"/>
          <a:ext cx="8137399" cy="455768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ectangle 9">
            <a:extLst>
              <a:ext uri="{FF2B5EF4-FFF2-40B4-BE49-F238E27FC236}">
                <a16:creationId xmlns:a16="http://schemas.microsoft.com/office/drawing/2014/main" id="{B3A57723-0AA6-4FA5-9F97-D5889C3184E1}"/>
              </a:ext>
            </a:extLst>
          </p:cNvPr>
          <p:cNvSpPr/>
          <p:nvPr/>
        </p:nvSpPr>
        <p:spPr>
          <a:xfrm>
            <a:off x="620989" y="1465825"/>
            <a:ext cx="2994153" cy="369332"/>
          </a:xfrm>
          <a:prstGeom prst="rect">
            <a:avLst/>
          </a:prstGeom>
        </p:spPr>
        <p:txBody>
          <a:bodyPr wrap="none">
            <a:spAutoFit/>
          </a:bodyPr>
          <a:lstStyle/>
          <a:p>
            <a:r>
              <a:rPr lang="mn-MN" dirty="0"/>
              <a:t>2016 онд ирүүлсэн мэдээлэл</a:t>
            </a:r>
          </a:p>
        </p:txBody>
      </p:sp>
      <p:sp>
        <p:nvSpPr>
          <p:cNvPr id="6" name="Rectangle 5">
            <a:extLst>
              <a:ext uri="{FF2B5EF4-FFF2-40B4-BE49-F238E27FC236}">
                <a16:creationId xmlns:a16="http://schemas.microsoft.com/office/drawing/2014/main" id="{A5419BFF-6D72-4A86-85BD-2742F8FA17DE}"/>
              </a:ext>
            </a:extLst>
          </p:cNvPr>
          <p:cNvSpPr/>
          <p:nvPr/>
        </p:nvSpPr>
        <p:spPr>
          <a:xfrm>
            <a:off x="8875502" y="1458114"/>
            <a:ext cx="2994153" cy="369332"/>
          </a:xfrm>
          <a:prstGeom prst="rect">
            <a:avLst/>
          </a:prstGeom>
        </p:spPr>
        <p:txBody>
          <a:bodyPr wrap="none">
            <a:spAutoFit/>
          </a:bodyPr>
          <a:lstStyle/>
          <a:p>
            <a:r>
              <a:rPr lang="mn-MN" dirty="0"/>
              <a:t>2017 онд ирүүлсэн мэдээлэл</a:t>
            </a:r>
          </a:p>
        </p:txBody>
      </p:sp>
    </p:spTree>
    <p:extLst>
      <p:ext uri="{BB962C8B-B14F-4D97-AF65-F5344CB8AC3E}">
        <p14:creationId xmlns:p14="http://schemas.microsoft.com/office/powerpoint/2010/main" val="35798362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E755-2910-4313-8FBE-B67FD61F099F}"/>
              </a:ext>
            </a:extLst>
          </p:cNvPr>
          <p:cNvSpPr>
            <a:spLocks noGrp="1"/>
          </p:cNvSpPr>
          <p:nvPr>
            <p:ph type="title" idx="4294967295"/>
          </p:nvPr>
        </p:nvSpPr>
        <p:spPr>
          <a:xfrm>
            <a:off x="464234" y="239151"/>
            <a:ext cx="10889566" cy="768117"/>
          </a:xfrm>
        </p:spPr>
        <p:txBody>
          <a:bodyPr>
            <a:normAutofit fontScale="90000"/>
          </a:bodyPr>
          <a:lstStyle/>
          <a:p>
            <a:pPr algn="ctr"/>
            <a:r>
              <a:rPr lang="mn-MN" sz="3200" b="1" dirty="0">
                <a:solidFill>
                  <a:prstClr val="black"/>
                </a:solidFill>
              </a:rPr>
              <a:t>ЖИШЭЭ </a:t>
            </a:r>
            <a:r>
              <a:rPr lang="en-US" sz="3200" b="1" dirty="0">
                <a:solidFill>
                  <a:prstClr val="black"/>
                </a:solidFill>
              </a:rPr>
              <a:t>2</a:t>
            </a:r>
            <a:r>
              <a:rPr lang="mn-MN" sz="3200" b="1" dirty="0">
                <a:solidFill>
                  <a:prstClr val="black"/>
                </a:solidFill>
              </a:rPr>
              <a:t>: АШИГ ХҮРТЭГЧ ЭЦСИЙН ЭЗДИЙН МЭДЭЭЛЭЛД ОРСОН ӨӨРЧЛӨЛТ</a:t>
            </a:r>
            <a:endParaRPr lang="en-US" sz="5400" dirty="0"/>
          </a:p>
        </p:txBody>
      </p:sp>
      <p:graphicFrame>
        <p:nvGraphicFramePr>
          <p:cNvPr id="4" name="Content Placeholder 3">
            <a:extLst>
              <a:ext uri="{FF2B5EF4-FFF2-40B4-BE49-F238E27FC236}">
                <a16:creationId xmlns:a16="http://schemas.microsoft.com/office/drawing/2014/main" id="{2A3A86A7-0AA8-45B3-B1AB-0A038C935017}"/>
              </a:ext>
            </a:extLst>
          </p:cNvPr>
          <p:cNvGraphicFramePr>
            <a:graphicFrameLocks noGrp="1"/>
          </p:cNvGraphicFramePr>
          <p:nvPr>
            <p:ph idx="4294967295"/>
            <p:extLst>
              <p:ext uri="{D42A27DB-BD31-4B8C-83A1-F6EECF244321}">
                <p14:modId xmlns:p14="http://schemas.microsoft.com/office/powerpoint/2010/main" val="3013824507"/>
              </p:ext>
            </p:extLst>
          </p:nvPr>
        </p:nvGraphicFramePr>
        <p:xfrm>
          <a:off x="727788" y="1847461"/>
          <a:ext cx="4758612" cy="4696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17F632A-26FF-4A95-A69A-93C68FD5A349}"/>
              </a:ext>
            </a:extLst>
          </p:cNvPr>
          <p:cNvSpPr txBox="1"/>
          <p:nvPr/>
        </p:nvSpPr>
        <p:spPr>
          <a:xfrm>
            <a:off x="7751297" y="1547517"/>
            <a:ext cx="4009293" cy="1200329"/>
          </a:xfrm>
          <a:prstGeom prst="rect">
            <a:avLst/>
          </a:prstGeom>
          <a:noFill/>
        </p:spPr>
        <p:txBody>
          <a:bodyPr wrap="square" rtlCol="0">
            <a:spAutoFit/>
          </a:bodyPr>
          <a:lstStyle/>
          <a:p>
            <a:r>
              <a:rPr lang="mn-MN" dirty="0"/>
              <a:t>2017 онд ирүүлсэн мэдээлэл</a:t>
            </a:r>
          </a:p>
          <a:p>
            <a:endParaRPr lang="mn-MN" dirty="0"/>
          </a:p>
          <a:p>
            <a:endParaRPr lang="mn-MN" dirty="0"/>
          </a:p>
          <a:p>
            <a:endParaRPr lang="en-US" dirty="0"/>
          </a:p>
        </p:txBody>
      </p:sp>
      <p:graphicFrame>
        <p:nvGraphicFramePr>
          <p:cNvPr id="5" name="Diagram 4">
            <a:extLst>
              <a:ext uri="{FF2B5EF4-FFF2-40B4-BE49-F238E27FC236}">
                <a16:creationId xmlns:a16="http://schemas.microsoft.com/office/drawing/2014/main" id="{3B022FB5-9347-4D62-816D-BC060C215CDA}"/>
              </a:ext>
            </a:extLst>
          </p:cNvPr>
          <p:cNvGraphicFramePr/>
          <p:nvPr>
            <p:extLst>
              <p:ext uri="{D42A27DB-BD31-4B8C-83A1-F6EECF244321}">
                <p14:modId xmlns:p14="http://schemas.microsoft.com/office/powerpoint/2010/main" val="3532757967"/>
              </p:ext>
            </p:extLst>
          </p:nvPr>
        </p:nvGraphicFramePr>
        <p:xfrm>
          <a:off x="6705603" y="2103119"/>
          <a:ext cx="4648198" cy="4297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a:extLst>
              <a:ext uri="{FF2B5EF4-FFF2-40B4-BE49-F238E27FC236}">
                <a16:creationId xmlns:a16="http://schemas.microsoft.com/office/drawing/2014/main" id="{403428AB-E89F-4B26-AE4F-6D056C58DCCF}"/>
              </a:ext>
            </a:extLst>
          </p:cNvPr>
          <p:cNvSpPr/>
          <p:nvPr/>
        </p:nvSpPr>
        <p:spPr>
          <a:xfrm>
            <a:off x="700087" y="1547517"/>
            <a:ext cx="2994153" cy="369332"/>
          </a:xfrm>
          <a:prstGeom prst="rect">
            <a:avLst/>
          </a:prstGeom>
        </p:spPr>
        <p:txBody>
          <a:bodyPr wrap="none">
            <a:spAutoFit/>
          </a:bodyPr>
          <a:lstStyle/>
          <a:p>
            <a:r>
              <a:rPr lang="mn-MN" dirty="0"/>
              <a:t>2016 онд ирүүлсэн мэдээлэл</a:t>
            </a:r>
          </a:p>
        </p:txBody>
      </p:sp>
    </p:spTree>
    <p:extLst>
      <p:ext uri="{BB962C8B-B14F-4D97-AF65-F5344CB8AC3E}">
        <p14:creationId xmlns:p14="http://schemas.microsoft.com/office/powerpoint/2010/main" val="5042312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58725BC-6D1E-491D-BD03-328B8800E121}"/>
              </a:ext>
            </a:extLst>
          </p:cNvPr>
          <p:cNvGraphicFramePr/>
          <p:nvPr>
            <p:extLst>
              <p:ext uri="{D42A27DB-BD31-4B8C-83A1-F6EECF244321}">
                <p14:modId xmlns:p14="http://schemas.microsoft.com/office/powerpoint/2010/main" val="3142433691"/>
              </p:ext>
            </p:extLst>
          </p:nvPr>
        </p:nvGraphicFramePr>
        <p:xfrm>
          <a:off x="576775" y="281353"/>
          <a:ext cx="11218985" cy="6413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118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405171A-5DDF-43B0-BC45-7D83E076809C}"/>
              </a:ext>
            </a:extLst>
          </p:cNvPr>
          <p:cNvGrpSpPr/>
          <p:nvPr/>
        </p:nvGrpSpPr>
        <p:grpSpPr>
          <a:xfrm>
            <a:off x="429775" y="843729"/>
            <a:ext cx="11332449" cy="4925307"/>
            <a:chOff x="429775" y="827687"/>
            <a:chExt cx="11332449" cy="4925307"/>
          </a:xfrm>
        </p:grpSpPr>
        <p:grpSp>
          <p:nvGrpSpPr>
            <p:cNvPr id="8" name="Group 7">
              <a:extLst>
                <a:ext uri="{FF2B5EF4-FFF2-40B4-BE49-F238E27FC236}">
                  <a16:creationId xmlns:a16="http://schemas.microsoft.com/office/drawing/2014/main" id="{7E917C22-4939-450A-906C-D309A8F4E260}"/>
                </a:ext>
              </a:extLst>
            </p:cNvPr>
            <p:cNvGrpSpPr/>
            <p:nvPr/>
          </p:nvGrpSpPr>
          <p:grpSpPr>
            <a:xfrm>
              <a:off x="429775" y="827687"/>
              <a:ext cx="11332449" cy="4925307"/>
              <a:chOff x="255363" y="848298"/>
              <a:chExt cx="11353077" cy="4925307"/>
            </a:xfrm>
          </p:grpSpPr>
          <p:sp>
            <p:nvSpPr>
              <p:cNvPr id="3" name="Ribbon: Tilted Down 2">
                <a:extLst>
                  <a:ext uri="{FF2B5EF4-FFF2-40B4-BE49-F238E27FC236}">
                    <a16:creationId xmlns:a16="http://schemas.microsoft.com/office/drawing/2014/main" id="{E311F1B2-8DF7-479E-A15E-55B4027D5994}"/>
                  </a:ext>
                </a:extLst>
              </p:cNvPr>
              <p:cNvSpPr/>
              <p:nvPr/>
            </p:nvSpPr>
            <p:spPr>
              <a:xfrm>
                <a:off x="864241" y="848298"/>
                <a:ext cx="10744199" cy="3411414"/>
              </a:xfrm>
              <a:prstGeom prst="ribbon">
                <a:avLst>
                  <a:gd name="adj1" fmla="val 11111"/>
                  <a:gd name="adj2" fmla="val 62675"/>
                </a:avLst>
              </a:prstGeom>
              <a:solidFill>
                <a:schemeClr val="accent5">
                  <a:lumMod val="75000"/>
                </a:schemeClr>
              </a:solidFill>
              <a:ln>
                <a:solidFill>
                  <a:schemeClr val="bg1">
                    <a:lumMod val="85000"/>
                  </a:schemeClr>
                </a:solidFill>
              </a:ln>
              <a:effectLst>
                <a:outerShdw blurRad="76200" dir="13500000" sy="23000" kx="1200000" algn="br" rotWithShape="0">
                  <a:prstClr val="black">
                    <a:alpha val="2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3DA0408-15B0-4F69-B592-98B0F4C46475}"/>
                  </a:ext>
                </a:extLst>
              </p:cNvPr>
              <p:cNvSpPr txBox="1"/>
              <p:nvPr/>
            </p:nvSpPr>
            <p:spPr>
              <a:xfrm>
                <a:off x="3712947" y="2105561"/>
                <a:ext cx="5046786"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prstClr val="white"/>
                    </a:solidFill>
                    <a:effectLst/>
                    <a:uLnTx/>
                    <a:uFillTx/>
                    <a:latin typeface="Calibri" panose="020F0502020204030204"/>
                    <a:ea typeface="+mn-ea"/>
                    <a:cs typeface="+mn-cs"/>
                  </a:rPr>
                  <a:t>АНХААРАЛ ТАВЬСАНД БАЯРЛАЛАА</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6E35D68-578E-4AF0-A5A2-2DE6E9FE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21" y="5048420"/>
                <a:ext cx="522157" cy="457200"/>
              </a:xfrm>
              <a:prstGeom prst="ellipse">
                <a:avLst/>
              </a:prstGeom>
              <a:solidFill>
                <a:srgbClr val="00B0F0"/>
              </a:solidFill>
              <a:ln>
                <a:solidFill>
                  <a:srgbClr val="00B0F0"/>
                </a:solidFill>
              </a:ln>
            </p:spPr>
          </p:pic>
          <p:pic>
            <p:nvPicPr>
              <p:cNvPr id="9" name="Picture 8">
                <a:extLst>
                  <a:ext uri="{FF2B5EF4-FFF2-40B4-BE49-F238E27FC236}">
                    <a16:creationId xmlns:a16="http://schemas.microsoft.com/office/drawing/2014/main" id="{2C7E3E9D-EB54-47F5-8D54-E572766F6C8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20325" t="9524" r="19513" b="26799"/>
              <a:stretch/>
            </p:blipFill>
            <p:spPr>
              <a:xfrm>
                <a:off x="1131019" y="4865540"/>
                <a:ext cx="854718" cy="640080"/>
              </a:xfrm>
              <a:prstGeom prst="ellipse">
                <a:avLst/>
              </a:prstGeom>
              <a:solidFill>
                <a:srgbClr val="1C11AF"/>
              </a:solidFill>
              <a:ln>
                <a:noFill/>
              </a:ln>
            </p:spPr>
          </p:pic>
          <p:sp>
            <p:nvSpPr>
              <p:cNvPr id="11" name="TextBox 10">
                <a:extLst>
                  <a:ext uri="{FF2B5EF4-FFF2-40B4-BE49-F238E27FC236}">
                    <a16:creationId xmlns:a16="http://schemas.microsoft.com/office/drawing/2014/main" id="{90B8088F-A490-4046-BE69-7A6E44E0EB8C}"/>
                  </a:ext>
                </a:extLst>
              </p:cNvPr>
              <p:cNvSpPr txBox="1"/>
              <p:nvPr/>
            </p:nvSpPr>
            <p:spPr>
              <a:xfrm>
                <a:off x="255363" y="5434377"/>
                <a:ext cx="284870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www.eitimongolia.mn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CDFC1C2-0B27-48EC-9080-BDF8171A055C}"/>
                  </a:ext>
                </a:extLst>
              </p:cNvPr>
              <p:cNvSpPr txBox="1"/>
              <p:nvPr/>
            </p:nvSpPr>
            <p:spPr>
              <a:xfrm>
                <a:off x="5570551" y="5414441"/>
                <a:ext cx="284870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EITI</a:t>
                </a:r>
                <a:r>
                  <a:rPr kumimoji="0" lang="mn-MN" sz="1600" b="1" i="0" u="none" strike="noStrike" kern="1200" cap="none" spc="0" normalizeH="0" baseline="0" noProof="0" dirty="0">
                    <a:ln>
                      <a:noFill/>
                    </a:ln>
                    <a:solidFill>
                      <a:prstClr val="black"/>
                    </a:solidFill>
                    <a:effectLst/>
                    <a:uLnTx/>
                    <a:uFillTx/>
                    <a:latin typeface="Calibri" panose="020F0502020204030204"/>
                    <a:ea typeface="+mn-ea"/>
                    <a:cs typeface="+mn-cs"/>
                  </a:rPr>
                  <a:t> М</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ongolia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C897ACB-DF3F-4CD5-B925-5F1348B3496F}"/>
                  </a:ext>
                </a:extLst>
              </p:cNvPr>
              <p:cNvSpPr txBox="1"/>
              <p:nvPr/>
            </p:nvSpPr>
            <p:spPr>
              <a:xfrm>
                <a:off x="3079128" y="5435051"/>
                <a:ext cx="284870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EITI Mongolia</a:t>
                </a:r>
              </a:p>
            </p:txBody>
          </p:sp>
        </p:grpSp>
        <p:pic>
          <p:nvPicPr>
            <p:cNvPr id="14" name="Picture 13">
              <a:extLst>
                <a:ext uri="{FF2B5EF4-FFF2-40B4-BE49-F238E27FC236}">
                  <a16:creationId xmlns:a16="http://schemas.microsoft.com/office/drawing/2014/main" id="{250070B4-D536-4B01-9A42-99718AD743A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513787" y="4876930"/>
              <a:ext cx="521208" cy="521208"/>
            </a:xfrm>
            <a:prstGeom prst="rect">
              <a:avLst/>
            </a:prstGeom>
            <a:solidFill>
              <a:schemeClr val="accent1"/>
            </a:solidFill>
          </p:spPr>
        </p:pic>
        <p:sp>
          <p:nvSpPr>
            <p:cNvPr id="16" name="TextBox 15">
              <a:extLst>
                <a:ext uri="{FF2B5EF4-FFF2-40B4-BE49-F238E27FC236}">
                  <a16:creationId xmlns:a16="http://schemas.microsoft.com/office/drawing/2014/main" id="{A4AF8200-40F9-4443-8702-2D988338CD31}"/>
                </a:ext>
              </a:extLst>
            </p:cNvPr>
            <p:cNvSpPr txBox="1"/>
            <p:nvPr/>
          </p:nvSpPr>
          <p:spPr>
            <a:xfrm>
              <a:off x="9281508" y="5414440"/>
              <a:ext cx="125103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70100525</a:t>
              </a:r>
            </a:p>
          </p:txBody>
        </p:sp>
        <p:pic>
          <p:nvPicPr>
            <p:cNvPr id="22" name="Picture 21">
              <a:extLst>
                <a:ext uri="{FF2B5EF4-FFF2-40B4-BE49-F238E27FC236}">
                  <a16:creationId xmlns:a16="http://schemas.microsoft.com/office/drawing/2014/main" id="{5BD1894E-9418-4A9F-BA0A-9D962D6B9149}"/>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875507" y="4936369"/>
              <a:ext cx="562130" cy="457200"/>
            </a:xfrm>
            <a:prstGeom prst="rect">
              <a:avLst/>
            </a:prstGeom>
          </p:spPr>
        </p:pic>
      </p:grpSp>
    </p:spTree>
    <p:extLst>
      <p:ext uri="{BB962C8B-B14F-4D97-AF65-F5344CB8AC3E}">
        <p14:creationId xmlns:p14="http://schemas.microsoft.com/office/powerpoint/2010/main" val="343634988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89054DC-664A-49E3-8E4F-55EDADD7CA7B}"/>
              </a:ext>
            </a:extLst>
          </p:cNvPr>
          <p:cNvGrpSpPr/>
          <p:nvPr/>
        </p:nvGrpSpPr>
        <p:grpSpPr>
          <a:xfrm>
            <a:off x="-27503" y="0"/>
            <a:ext cx="12192000" cy="6859751"/>
            <a:chOff x="-410563" y="-1751"/>
            <a:chExt cx="12843283" cy="6859751"/>
          </a:xfrm>
        </p:grpSpPr>
        <p:sp>
          <p:nvSpPr>
            <p:cNvPr id="58" name="Rectangle 57"/>
            <p:cNvSpPr/>
            <p:nvPr/>
          </p:nvSpPr>
          <p:spPr>
            <a:xfrm>
              <a:off x="0" y="0"/>
              <a:ext cx="12192000" cy="6858000"/>
            </a:xfrm>
            <a:prstGeom prst="rect">
              <a:avLst/>
            </a:prstGeom>
            <a:pattFill prst="smGrid">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Rectangle 30"/>
            <p:cNvSpPr/>
            <p:nvPr/>
          </p:nvSpPr>
          <p:spPr>
            <a:xfrm>
              <a:off x="-410563" y="-1751"/>
              <a:ext cx="1284328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10" name="Group 109"/>
            <p:cNvGrpSpPr/>
            <p:nvPr/>
          </p:nvGrpSpPr>
          <p:grpSpPr>
            <a:xfrm>
              <a:off x="-147565" y="739099"/>
              <a:ext cx="12155350" cy="5509373"/>
              <a:chOff x="1447545" y="626096"/>
              <a:chExt cx="10724032" cy="5509373"/>
            </a:xfrm>
          </p:grpSpPr>
          <p:sp>
            <p:nvSpPr>
              <p:cNvPr id="56" name="Oval 55"/>
              <p:cNvSpPr/>
              <p:nvPr/>
            </p:nvSpPr>
            <p:spPr>
              <a:xfrm>
                <a:off x="1447545" y="1427799"/>
                <a:ext cx="3343048" cy="3714226"/>
              </a:xfrm>
              <a:prstGeom prst="ellipse">
                <a:avLst/>
              </a:prstGeom>
              <a:solidFill>
                <a:schemeClr val="tx1">
                  <a:lumMod val="65000"/>
                  <a:lumOff val="35000"/>
                </a:schemeClr>
              </a:solid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Oval 53"/>
              <p:cNvSpPr/>
              <p:nvPr/>
            </p:nvSpPr>
            <p:spPr>
              <a:xfrm>
                <a:off x="1654131" y="1647862"/>
                <a:ext cx="3008743" cy="3291840"/>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Rectangle: Rounded Corners 19"/>
              <p:cNvSpPr/>
              <p:nvPr/>
            </p:nvSpPr>
            <p:spPr>
              <a:xfrm>
                <a:off x="5168404" y="706017"/>
                <a:ext cx="6751683" cy="836359"/>
              </a:xfrm>
              <a:prstGeom prst="roundRect">
                <a:avLst>
                  <a:gd name="adj" fmla="val 50000"/>
                </a:avLst>
              </a:prstGeom>
              <a:solidFill>
                <a:srgbClr val="CCFFCC"/>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ectangle: Rounded Corners 20"/>
              <p:cNvSpPr/>
              <p:nvPr/>
            </p:nvSpPr>
            <p:spPr>
              <a:xfrm>
                <a:off x="5419894" y="1635993"/>
                <a:ext cx="6751683" cy="803545"/>
              </a:xfrm>
              <a:prstGeom prst="roundRect">
                <a:avLst>
                  <a:gd name="adj" fmla="val 50000"/>
                </a:avLst>
              </a:prstGeom>
              <a:solidFill>
                <a:srgbClr val="66FF66"/>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ectangle: Rounded Corners 21"/>
              <p:cNvSpPr/>
              <p:nvPr/>
            </p:nvSpPr>
            <p:spPr>
              <a:xfrm>
                <a:off x="5711006" y="3502851"/>
                <a:ext cx="6288683" cy="822960"/>
              </a:xfrm>
              <a:prstGeom prst="roundRect">
                <a:avLst>
                  <a:gd name="adj" fmla="val 50000"/>
                </a:avLst>
              </a:prstGeom>
              <a:solidFill>
                <a:srgbClr val="FF6699"/>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le: Rounded Corners 22"/>
              <p:cNvSpPr/>
              <p:nvPr/>
            </p:nvSpPr>
            <p:spPr>
              <a:xfrm>
                <a:off x="5474049" y="4475047"/>
                <a:ext cx="6373665" cy="731520"/>
              </a:xfrm>
              <a:prstGeom prst="roundRect">
                <a:avLst>
                  <a:gd name="adj" fmla="val 50000"/>
                </a:avLst>
              </a:prstGeom>
              <a:solidFill>
                <a:schemeClr val="accent1">
                  <a:lumMod val="40000"/>
                  <a:lumOff val="6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Rectangle: Rounded Corners 23"/>
              <p:cNvSpPr/>
              <p:nvPr/>
            </p:nvSpPr>
            <p:spPr>
              <a:xfrm>
                <a:off x="5047110" y="5331924"/>
                <a:ext cx="6373665" cy="803545"/>
              </a:xfrm>
              <a:prstGeom prst="roundRect">
                <a:avLst>
                  <a:gd name="adj" fmla="val 50000"/>
                </a:avLst>
              </a:prstGeom>
              <a:gradFill flip="none" rotWithShape="1">
                <a:gsLst>
                  <a:gs pos="0">
                    <a:srgbClr val="00AAA9"/>
                  </a:gs>
                  <a:gs pos="100000">
                    <a:srgbClr val="00AED0"/>
                  </a:gs>
                </a:gsLst>
                <a:lin ang="13500000" scaled="1"/>
                <a:tileRect/>
              </a:gradFill>
              <a:ln>
                <a:solidFill>
                  <a:srgbClr val="0A8EA1"/>
                </a:solid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Freeform: Shape 32"/>
              <p:cNvSpPr/>
              <p:nvPr/>
            </p:nvSpPr>
            <p:spPr>
              <a:xfrm>
                <a:off x="2428074" y="626096"/>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solidFill>
                <a:schemeClr val="tx1">
                  <a:lumMod val="50000"/>
                  <a:lumOff val="50000"/>
                </a:schemeClr>
              </a:solidFill>
              <a:ln w="82550">
                <a:solidFill>
                  <a:schemeClr val="bg2">
                    <a:lumMod val="7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4" name="Oval 33"/>
              <p:cNvSpPr/>
              <p:nvPr/>
            </p:nvSpPr>
            <p:spPr>
              <a:xfrm>
                <a:off x="3733480" y="964379"/>
                <a:ext cx="352449" cy="352449"/>
              </a:xfrm>
              <a:prstGeom prst="ellipse">
                <a:avLst/>
              </a:prstGeom>
              <a:solidFill>
                <a:srgbClr val="CCFFCC"/>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Oval 34"/>
              <p:cNvSpPr/>
              <p:nvPr/>
            </p:nvSpPr>
            <p:spPr>
              <a:xfrm>
                <a:off x="4507924" y="1873336"/>
                <a:ext cx="352449" cy="352449"/>
              </a:xfrm>
              <a:prstGeom prst="ellipse">
                <a:avLst/>
              </a:prstGeom>
              <a:solidFill>
                <a:srgbClr val="66FF66"/>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Oval 35"/>
              <p:cNvSpPr/>
              <p:nvPr/>
            </p:nvSpPr>
            <p:spPr>
              <a:xfrm>
                <a:off x="4846397" y="3728962"/>
                <a:ext cx="352449" cy="352449"/>
              </a:xfrm>
              <a:prstGeom prst="ellipse">
                <a:avLst/>
              </a:prstGeom>
              <a:solidFill>
                <a:srgbClr val="FF6699"/>
              </a:solidFill>
              <a:ln>
                <a:solidFill>
                  <a:srgbClr val="FF6699"/>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Oval 36"/>
              <p:cNvSpPr/>
              <p:nvPr/>
            </p:nvSpPr>
            <p:spPr>
              <a:xfrm>
                <a:off x="4386820" y="4665831"/>
                <a:ext cx="352449" cy="352449"/>
              </a:xfrm>
              <a:prstGeom prst="ellipse">
                <a:avLst/>
              </a:prstGeom>
              <a:solidFill>
                <a:srgbClr val="B4C7E7"/>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Oval 37"/>
              <p:cNvSpPr/>
              <p:nvPr/>
            </p:nvSpPr>
            <p:spPr>
              <a:xfrm>
                <a:off x="3267547" y="5557473"/>
                <a:ext cx="352449" cy="352449"/>
              </a:xfrm>
              <a:prstGeom prst="ellipse">
                <a:avLst/>
              </a:prstGeom>
              <a:solidFill>
                <a:srgbClr val="00AECD"/>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1" name="Straight Connector 40"/>
              <p:cNvCxnSpPr>
                <a:cxnSpLocks/>
                <a:stCxn id="34" idx="6"/>
                <a:endCxn id="20" idx="1"/>
              </p:cNvCxnSpPr>
              <p:nvPr/>
            </p:nvCxnSpPr>
            <p:spPr>
              <a:xfrm flipV="1">
                <a:off x="4085929" y="1124197"/>
                <a:ext cx="1082475" cy="16407"/>
              </a:xfrm>
              <a:prstGeom prst="line">
                <a:avLst/>
              </a:prstGeom>
              <a:ln>
                <a:solidFill>
                  <a:srgbClr val="CCFFCC"/>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35" idx="6"/>
                <a:endCxn id="21" idx="1"/>
              </p:cNvCxnSpPr>
              <p:nvPr/>
            </p:nvCxnSpPr>
            <p:spPr>
              <a:xfrm flipV="1">
                <a:off x="4860373" y="2037766"/>
                <a:ext cx="559521" cy="11795"/>
              </a:xfrm>
              <a:prstGeom prst="line">
                <a:avLst/>
              </a:prstGeom>
              <a:ln>
                <a:solidFill>
                  <a:srgbClr val="66FF66"/>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36" idx="6"/>
                <a:endCxn id="22" idx="1"/>
              </p:cNvCxnSpPr>
              <p:nvPr/>
            </p:nvCxnSpPr>
            <p:spPr>
              <a:xfrm>
                <a:off x="5198846" y="3905187"/>
                <a:ext cx="512160" cy="9144"/>
              </a:xfrm>
              <a:prstGeom prst="line">
                <a:avLst/>
              </a:prstGeom>
              <a:ln>
                <a:solidFill>
                  <a:srgbClr val="FF6699"/>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37" idx="6"/>
                <a:endCxn id="23" idx="1"/>
              </p:cNvCxnSpPr>
              <p:nvPr/>
            </p:nvCxnSpPr>
            <p:spPr>
              <a:xfrm flipV="1">
                <a:off x="4739270" y="4840807"/>
                <a:ext cx="734779" cy="1249"/>
              </a:xfrm>
              <a:prstGeom prst="line">
                <a:avLst/>
              </a:prstGeom>
              <a:ln>
                <a:solidFill>
                  <a:schemeClr val="accent1">
                    <a:lumMod val="40000"/>
                    <a:lumOff val="6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stCxn id="38" idx="6"/>
                <a:endCxn id="24" idx="1"/>
              </p:cNvCxnSpPr>
              <p:nvPr/>
            </p:nvCxnSpPr>
            <p:spPr>
              <a:xfrm flipV="1">
                <a:off x="3619996" y="5733697"/>
                <a:ext cx="1427114" cy="1"/>
              </a:xfrm>
              <a:prstGeom prst="line">
                <a:avLst/>
              </a:prstGeom>
              <a:ln>
                <a:solidFill>
                  <a:srgbClr val="0A8EA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243977" y="816676"/>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0" name="Oval 59"/>
              <p:cNvSpPr/>
              <p:nvPr/>
            </p:nvSpPr>
            <p:spPr>
              <a:xfrm>
                <a:off x="5477412" y="1721252"/>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1" name="Oval 60"/>
              <p:cNvSpPr/>
              <p:nvPr/>
            </p:nvSpPr>
            <p:spPr>
              <a:xfrm>
                <a:off x="5774218" y="3600739"/>
                <a:ext cx="564709" cy="640080"/>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2" name="Oval 61"/>
              <p:cNvSpPr/>
              <p:nvPr/>
            </p:nvSpPr>
            <p:spPr>
              <a:xfrm>
                <a:off x="5539908" y="4517443"/>
                <a:ext cx="645382" cy="66877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3" name="Oval 62"/>
              <p:cNvSpPr/>
              <p:nvPr/>
            </p:nvSpPr>
            <p:spPr>
              <a:xfrm>
                <a:off x="5120447" y="5411752"/>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5" name="Oval 64"/>
              <p:cNvSpPr/>
              <p:nvPr/>
            </p:nvSpPr>
            <p:spPr>
              <a:xfrm>
                <a:off x="1904347" y="1890223"/>
                <a:ext cx="2507286" cy="2743200"/>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1" name="Graphic 80" descr="Single gea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1348" y="3847028"/>
                <a:ext cx="360000" cy="360000"/>
              </a:xfrm>
              <a:prstGeom prst="rect">
                <a:avLst/>
              </a:prstGeom>
            </p:spPr>
          </p:pic>
          <p:pic>
            <p:nvPicPr>
              <p:cNvPr id="83" name="Graphic 82" descr="Stopwatch"/>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6337" y="3480712"/>
                <a:ext cx="360000" cy="360000"/>
              </a:xfrm>
              <a:prstGeom prst="rect">
                <a:avLst/>
              </a:prstGeom>
            </p:spPr>
          </p:pic>
          <p:pic>
            <p:nvPicPr>
              <p:cNvPr id="85" name="Graphic 84" descr="Lightbulb"/>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1885" y="4182049"/>
                <a:ext cx="360000" cy="360000"/>
              </a:xfrm>
              <a:prstGeom prst="rect">
                <a:avLst/>
              </a:prstGeom>
            </p:spPr>
          </p:pic>
          <p:pic>
            <p:nvPicPr>
              <p:cNvPr id="87" name="Graphic 86" descr="Head with Gears"/>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70238" y="4046719"/>
                <a:ext cx="360000" cy="360000"/>
              </a:xfrm>
              <a:prstGeom prst="rect">
                <a:avLst/>
              </a:prstGeom>
            </p:spPr>
          </p:pic>
          <p:sp>
            <p:nvSpPr>
              <p:cNvPr id="93" name="TextBox 92"/>
              <p:cNvSpPr txBox="1"/>
              <p:nvPr/>
            </p:nvSpPr>
            <p:spPr>
              <a:xfrm>
                <a:off x="1979676" y="2607290"/>
                <a:ext cx="231088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300" normalizeH="0" baseline="0" noProof="0" dirty="0">
                  <a:ln>
                    <a:noFill/>
                  </a:ln>
                  <a:solidFill>
                    <a:prstClr val="white">
                      <a:lumMod val="65000"/>
                    </a:prstClr>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5" name="TextBox 94"/>
              <p:cNvSpPr txBox="1"/>
              <p:nvPr/>
            </p:nvSpPr>
            <p:spPr>
              <a:xfrm>
                <a:off x="7799272" y="1152986"/>
                <a:ext cx="26103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6" name="TextBox 95"/>
              <p:cNvSpPr txBox="1"/>
              <p:nvPr/>
            </p:nvSpPr>
            <p:spPr>
              <a:xfrm>
                <a:off x="8412288" y="2167843"/>
                <a:ext cx="261031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97" name="TextBox 96"/>
              <p:cNvSpPr txBox="1"/>
              <p:nvPr/>
            </p:nvSpPr>
            <p:spPr>
              <a:xfrm>
                <a:off x="8818218" y="3185192"/>
                <a:ext cx="261031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98" name="TextBox 97"/>
              <p:cNvSpPr txBox="1"/>
              <p:nvPr/>
            </p:nvSpPr>
            <p:spPr>
              <a:xfrm>
                <a:off x="8395541" y="4207028"/>
                <a:ext cx="261031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99" name="TextBox 98"/>
              <p:cNvSpPr txBox="1"/>
              <p:nvPr/>
            </p:nvSpPr>
            <p:spPr>
              <a:xfrm>
                <a:off x="7799272" y="5234995"/>
                <a:ext cx="261031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grpSp>
        <p:sp>
          <p:nvSpPr>
            <p:cNvPr id="19" name="Rectangle 18">
              <a:extLst>
                <a:ext uri="{FF2B5EF4-FFF2-40B4-BE49-F238E27FC236}">
                  <a16:creationId xmlns:a16="http://schemas.microsoft.com/office/drawing/2014/main" id="{2946DEC4-AB9F-4548-A54D-1942F224CDCF}"/>
                </a:ext>
              </a:extLst>
            </p:cNvPr>
            <p:cNvSpPr/>
            <p:nvPr/>
          </p:nvSpPr>
          <p:spPr>
            <a:xfrm>
              <a:off x="5944100" y="1293284"/>
              <a:ext cx="18473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5" name="Rectangle 24">
              <a:extLst>
                <a:ext uri="{FF2B5EF4-FFF2-40B4-BE49-F238E27FC236}">
                  <a16:creationId xmlns:a16="http://schemas.microsoft.com/office/drawing/2014/main" id="{195F5BE9-BA90-4759-98B9-486534F2CFEF}"/>
                </a:ext>
              </a:extLst>
            </p:cNvPr>
            <p:cNvSpPr/>
            <p:nvPr/>
          </p:nvSpPr>
          <p:spPr>
            <a:xfrm>
              <a:off x="6138913" y="2193008"/>
              <a:ext cx="558381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n-M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3" name="Rectangle 42">
              <a:extLst>
                <a:ext uri="{FF2B5EF4-FFF2-40B4-BE49-F238E27FC236}">
                  <a16:creationId xmlns:a16="http://schemas.microsoft.com/office/drawing/2014/main" id="{FD59E2A9-A2CE-4A7A-A593-A2F32914A4D6}"/>
                </a:ext>
              </a:extLst>
            </p:cNvPr>
            <p:cNvSpPr/>
            <p:nvPr/>
          </p:nvSpPr>
          <p:spPr>
            <a:xfrm>
              <a:off x="6565861" y="3183482"/>
              <a:ext cx="522033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n-MN"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4" name="Rectangle 43">
              <a:extLst>
                <a:ext uri="{FF2B5EF4-FFF2-40B4-BE49-F238E27FC236}">
                  <a16:creationId xmlns:a16="http://schemas.microsoft.com/office/drawing/2014/main" id="{E259B042-017D-474A-B594-8FB8E243E520}"/>
                </a:ext>
              </a:extLst>
            </p:cNvPr>
            <p:cNvSpPr/>
            <p:nvPr/>
          </p:nvSpPr>
          <p:spPr>
            <a:xfrm>
              <a:off x="5417842" y="4640987"/>
              <a:ext cx="5661767" cy="646331"/>
            </a:xfrm>
            <a:prstGeom prst="rect">
              <a:avLst/>
            </a:prstGeom>
          </p:spPr>
          <p:txBody>
            <a:bodyPr wrap="square">
              <a:spAutoFit/>
            </a:bodyPr>
            <a:lstStyle/>
            <a:p>
              <a:pPr lvl="0"/>
              <a:r>
                <a:rPr lang="mn-MN" b="1" dirty="0"/>
                <a:t>Банкны тухай хууль </a:t>
              </a:r>
              <a:r>
                <a:rPr lang="mn-MN" b="1" dirty="0">
                  <a:solidFill>
                    <a:prstClr val="black"/>
                  </a:solidFill>
                  <a:latin typeface="Calibri" panose="020F0502020204030204" pitchFamily="34" charset="0"/>
                </a:rPr>
                <a:t>/2010.01.18/</a:t>
              </a:r>
              <a:endParaRPr lang="mn-MN" b="1" dirty="0"/>
            </a:p>
            <a:p>
              <a:pPr lvl="0"/>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3.1.17 дугаар зүйл</a:t>
              </a:r>
            </a:p>
          </p:txBody>
        </p:sp>
        <p:sp>
          <p:nvSpPr>
            <p:cNvPr id="46" name="Rectangle 45">
              <a:extLst>
                <a:ext uri="{FF2B5EF4-FFF2-40B4-BE49-F238E27FC236}">
                  <a16:creationId xmlns:a16="http://schemas.microsoft.com/office/drawing/2014/main" id="{AAF4A172-4C9E-417D-A9A2-FAC67D93F0C3}"/>
                </a:ext>
              </a:extLst>
            </p:cNvPr>
            <p:cNvSpPr/>
            <p:nvPr/>
          </p:nvSpPr>
          <p:spPr>
            <a:xfrm>
              <a:off x="4931135" y="5495893"/>
              <a:ext cx="6096000" cy="646331"/>
            </a:xfrm>
            <a:prstGeom prst="rect">
              <a:avLst/>
            </a:prstGeom>
          </p:spPr>
          <p:txBody>
            <a:bodyPr>
              <a:spAutoFit/>
            </a:bodyPr>
            <a:lstStyle/>
            <a:p>
              <a:pPr lvl="0"/>
              <a:r>
                <a:rPr lang="mn-MN" b="1" dirty="0"/>
                <a:t>Үнэт цаасны зах зээлийн тухай хууль </a:t>
              </a:r>
              <a:r>
                <a:rPr lang="mn-MN" b="1" dirty="0">
                  <a:solidFill>
                    <a:prstClr val="black"/>
                  </a:solidFill>
                  <a:latin typeface="Calibri" panose="020F0502020204030204" pitchFamily="34" charset="0"/>
                </a:rPr>
                <a:t>/2013.05.24/</a:t>
              </a:r>
              <a:endParaRPr lang="en-US" b="1" dirty="0"/>
            </a:p>
            <a:p>
              <a:pPr lvl="0"/>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4.1.26 </a:t>
              </a:r>
              <a:r>
                <a:rPr lang="mn-MN" b="1" dirty="0">
                  <a:solidFill>
                    <a:prstClr val="black"/>
                  </a:solidFill>
                  <a:latin typeface="Calibri" panose="020F0502020204030204" pitchFamily="34" charset="0"/>
                </a:rPr>
                <a:t>дугаар зүйл</a:t>
              </a:r>
              <a:endPar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2" name="TextBox 1">
            <a:extLst>
              <a:ext uri="{FF2B5EF4-FFF2-40B4-BE49-F238E27FC236}">
                <a16:creationId xmlns:a16="http://schemas.microsoft.com/office/drawing/2014/main" id="{AA2D2871-8905-4915-985E-FF585BF8EB2D}"/>
              </a:ext>
            </a:extLst>
          </p:cNvPr>
          <p:cNvSpPr txBox="1"/>
          <p:nvPr/>
        </p:nvSpPr>
        <p:spPr>
          <a:xfrm>
            <a:off x="779364" y="2786608"/>
            <a:ext cx="247951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2400" b="1" i="0" u="none" strike="noStrike" kern="1200" cap="none" spc="0" normalizeH="0" baseline="0" noProof="0" dirty="0">
                <a:ln>
                  <a:noFill/>
                </a:ln>
                <a:solidFill>
                  <a:prstClr val="black"/>
                </a:solidFill>
                <a:effectLst/>
                <a:uLnTx/>
                <a:uFillTx/>
                <a:latin typeface="Tw Cen MT" panose="020B0602020104020603"/>
                <a:ea typeface="+mn-ea"/>
                <a:cs typeface="+mn-cs"/>
              </a:rPr>
              <a:t>АШИГ ХҮРТЭГЧ ЭЗЭН</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4E076FC9-63A5-4D80-8147-7F8081FC0FFA}"/>
              </a:ext>
            </a:extLst>
          </p:cNvPr>
          <p:cNvSpPr/>
          <p:nvPr/>
        </p:nvSpPr>
        <p:spPr>
          <a:xfrm>
            <a:off x="5058921" y="789648"/>
            <a:ext cx="6439924" cy="923330"/>
          </a:xfrm>
          <a:prstGeom prst="rect">
            <a:avLst/>
          </a:prstGeom>
        </p:spPr>
        <p:txBody>
          <a:bodyPr wrap="square">
            <a:spAutoFit/>
          </a:bodyPr>
          <a:lstStyle/>
          <a:p>
            <a:r>
              <a:rPr lang="mn-MN" b="1" dirty="0"/>
              <a:t>Мөнгө угаах болон терроризмыг санхүүжүүлэхтэй тэмцэх тухай хууль </a:t>
            </a:r>
            <a:r>
              <a:rPr lang="mn-MN" b="1" dirty="0">
                <a:solidFill>
                  <a:prstClr val="black"/>
                </a:solidFill>
                <a:latin typeface="Calibri" panose="020F0502020204030204" pitchFamily="34" charset="0"/>
              </a:rPr>
              <a:t>/31.05.2013/</a:t>
            </a:r>
            <a:endParaRPr lang="en-US" b="1" dirty="0"/>
          </a:p>
          <a:p>
            <a:pPr lvl="0"/>
            <a:r>
              <a:rPr kumimoji="0" lang="ru-R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3.1.6</a:t>
            </a:r>
            <a:r>
              <a:rPr lang="mn-MN" b="1" dirty="0">
                <a:solidFill>
                  <a:prstClr val="black"/>
                </a:solidFill>
                <a:latin typeface="Calibri" panose="020F0502020204030204" pitchFamily="34" charset="0"/>
              </a:rPr>
              <a:t> дугаар зүйл</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60916CD2-EB85-4946-9548-71FD59235802}"/>
              </a:ext>
            </a:extLst>
          </p:cNvPr>
          <p:cNvSpPr/>
          <p:nvPr/>
        </p:nvSpPr>
        <p:spPr>
          <a:xfrm>
            <a:off x="5251072" y="1798793"/>
            <a:ext cx="6351603" cy="646331"/>
          </a:xfrm>
          <a:prstGeom prst="rect">
            <a:avLst/>
          </a:prstGeom>
        </p:spPr>
        <p:txBody>
          <a:bodyPr wrap="square">
            <a:spAutoFit/>
          </a:bodyPr>
          <a:lstStyle/>
          <a:p>
            <a:r>
              <a:rPr lang="mn-MN" b="1" dirty="0"/>
              <a:t>Хуулийн этгээдийн улсын бүртгэлийн тухай хууль</a:t>
            </a:r>
            <a:r>
              <a:rPr lang="mn-MN" b="1" dirty="0">
                <a:solidFill>
                  <a:prstClr val="black"/>
                </a:solidFill>
                <a:latin typeface="Calibri" panose="020F0502020204030204" pitchFamily="34" charset="0"/>
              </a:rPr>
              <a:t>/2018.11.01/</a:t>
            </a:r>
            <a:endParaRPr lang="en-US" b="1" dirty="0"/>
          </a:p>
          <a:p>
            <a:pPr lvl="0"/>
            <a:r>
              <a:rPr lang="mn-MN" b="1" dirty="0">
                <a:solidFill>
                  <a:prstClr val="black"/>
                </a:solidFill>
                <a:latin typeface="Calibri" panose="020F0502020204030204" pitchFamily="34" charset="0"/>
              </a:rPr>
              <a:t>4.1.11 дүгээр зүйл</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5D0665B2-7DF7-4EC7-9E73-9DE5BCA3BD54}"/>
              </a:ext>
            </a:extLst>
          </p:cNvPr>
          <p:cNvSpPr/>
          <p:nvPr/>
        </p:nvSpPr>
        <p:spPr>
          <a:xfrm>
            <a:off x="5530353" y="3574753"/>
            <a:ext cx="5882283" cy="923330"/>
          </a:xfrm>
          <a:prstGeom prst="rect">
            <a:avLst/>
          </a:prstGeom>
        </p:spPr>
        <p:txBody>
          <a:bodyPr wrap="square">
            <a:spAutoFit/>
          </a:bodyPr>
          <a:lstStyle/>
          <a:p>
            <a:pPr lvl="0"/>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Аж хуйн нэгжийн орлогын албан татварын тухай хууль /2006.06.29</a:t>
            </a:r>
            <a:r>
              <a:rPr lang="mn-MN" b="1" dirty="0">
                <a:solidFill>
                  <a:prstClr val="black"/>
                </a:solidFill>
                <a:latin typeface="Calibri" panose="020F0502020204030204" pitchFamily="34" charset="0"/>
              </a:rPr>
              <a:t>/  </a:t>
            </a:r>
          </a:p>
          <a:p>
            <a:pPr lvl="0"/>
            <a:r>
              <a:rPr lang="mn-MN" b="1" dirty="0">
                <a:solidFill>
                  <a:prstClr val="black"/>
                </a:solidFill>
                <a:latin typeface="Calibri" panose="020F0502020204030204" pitchFamily="34" charset="0"/>
              </a:rPr>
              <a:t>4.1.8 дугаар зүйл </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4" name="Oval 63">
            <a:extLst>
              <a:ext uri="{FF2B5EF4-FFF2-40B4-BE49-F238E27FC236}">
                <a16:creationId xmlns:a16="http://schemas.microsoft.com/office/drawing/2014/main" id="{1C0A314F-7AD6-492F-BBD0-C0DCA90524D4}"/>
              </a:ext>
            </a:extLst>
          </p:cNvPr>
          <p:cNvSpPr/>
          <p:nvPr/>
        </p:nvSpPr>
        <p:spPr>
          <a:xfrm>
            <a:off x="3895494" y="2925185"/>
            <a:ext cx="389361" cy="352449"/>
          </a:xfrm>
          <a:prstGeom prst="ellipse">
            <a:avLst/>
          </a:prstGeom>
          <a:solidFill>
            <a:srgbClr val="FF99CC"/>
          </a:solidFill>
          <a:ln>
            <a:solidFill>
              <a:srgbClr val="FF99CC"/>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55" name="Straight Connector 54">
            <a:extLst>
              <a:ext uri="{FF2B5EF4-FFF2-40B4-BE49-F238E27FC236}">
                <a16:creationId xmlns:a16="http://schemas.microsoft.com/office/drawing/2014/main" id="{EF9F1852-015D-4A19-B0D7-ADEC3E3021BA}"/>
              </a:ext>
            </a:extLst>
          </p:cNvPr>
          <p:cNvCxnSpPr/>
          <p:nvPr/>
        </p:nvCxnSpPr>
        <p:spPr>
          <a:xfrm>
            <a:off x="4157652" y="3092739"/>
            <a:ext cx="978973" cy="0"/>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74E2A00E-2123-478D-9494-A94CDA9CBF8B}"/>
              </a:ext>
            </a:extLst>
          </p:cNvPr>
          <p:cNvSpPr/>
          <p:nvPr/>
        </p:nvSpPr>
        <p:spPr>
          <a:xfrm>
            <a:off x="4875640" y="2658920"/>
            <a:ext cx="6675120" cy="804672"/>
          </a:xfrm>
          <a:prstGeom prst="roundRect">
            <a:avLst>
              <a:gd name="adj" fmla="val 50000"/>
            </a:avLst>
          </a:prstGeom>
          <a:solidFill>
            <a:srgbClr val="FF99CC"/>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8" name="Oval 77">
            <a:extLst>
              <a:ext uri="{FF2B5EF4-FFF2-40B4-BE49-F238E27FC236}">
                <a16:creationId xmlns:a16="http://schemas.microsoft.com/office/drawing/2014/main" id="{D4323C0F-398D-4C5C-B32B-6947CCCCA1D2}"/>
              </a:ext>
            </a:extLst>
          </p:cNvPr>
          <p:cNvSpPr/>
          <p:nvPr/>
        </p:nvSpPr>
        <p:spPr>
          <a:xfrm>
            <a:off x="4990873" y="2752169"/>
            <a:ext cx="607621" cy="640080"/>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0" name="TextBox 69">
            <a:extLst>
              <a:ext uri="{FF2B5EF4-FFF2-40B4-BE49-F238E27FC236}">
                <a16:creationId xmlns:a16="http://schemas.microsoft.com/office/drawing/2014/main" id="{B8F55ADD-7862-4548-A26E-758C8E6E4B60}"/>
              </a:ext>
            </a:extLst>
          </p:cNvPr>
          <p:cNvSpPr txBox="1"/>
          <p:nvPr/>
        </p:nvSpPr>
        <p:spPr>
          <a:xfrm>
            <a:off x="5587139" y="2718821"/>
            <a:ext cx="5113617" cy="646331"/>
          </a:xfrm>
          <a:prstGeom prst="rect">
            <a:avLst/>
          </a:prstGeom>
          <a:noFill/>
        </p:spPr>
        <p:txBody>
          <a:bodyPr wrap="square" rtlCol="0">
            <a:spAutoFit/>
          </a:bodyPr>
          <a:lstStyle/>
          <a:p>
            <a:pPr lvl="0"/>
            <a:r>
              <a:rPr lang="mn-MN" b="1" dirty="0"/>
              <a:t>Татварын ерөнхий хууль </a:t>
            </a:r>
            <a:r>
              <a:rPr lang="mn-MN" b="1" dirty="0">
                <a:solidFill>
                  <a:prstClr val="black"/>
                </a:solidFill>
                <a:latin typeface="Calibri" panose="020F0502020204030204" pitchFamily="34" charset="0"/>
              </a:rPr>
              <a:t>/ 2008.05.20/</a:t>
            </a:r>
            <a:r>
              <a:rPr lang="mn-MN" b="1"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13.4.9 дүгээр зүйл</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64347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lowchart: Delay 75"/>
          <p:cNvSpPr/>
          <p:nvPr/>
        </p:nvSpPr>
        <p:spPr>
          <a:xfrm>
            <a:off x="4988116" y="3176239"/>
            <a:ext cx="686827" cy="693066"/>
          </a:xfrm>
          <a:prstGeom prst="flowChartDelay">
            <a:avLst/>
          </a:prstGeom>
          <a:solidFill>
            <a:srgbClr val="D40A44"/>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lowchart: Delay 82"/>
          <p:cNvSpPr/>
          <p:nvPr/>
        </p:nvSpPr>
        <p:spPr>
          <a:xfrm flipH="1">
            <a:off x="6883622" y="3141473"/>
            <a:ext cx="584779" cy="693066"/>
          </a:xfrm>
          <a:prstGeom prst="flowChartDelay">
            <a:avLst/>
          </a:prstGeom>
          <a:solidFill>
            <a:srgbClr val="28BCCA"/>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lowchart: Delay 83"/>
          <p:cNvSpPr/>
          <p:nvPr/>
        </p:nvSpPr>
        <p:spPr>
          <a:xfrm rot="3600000" flipH="1">
            <a:off x="6473259" y="4103282"/>
            <a:ext cx="584779" cy="693066"/>
          </a:xfrm>
          <a:prstGeom prst="flowChartDelay">
            <a:avLst/>
          </a:prstGeom>
          <a:solidFill>
            <a:srgbClr val="00B050"/>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lowchart: Delay 84"/>
          <p:cNvSpPr/>
          <p:nvPr/>
        </p:nvSpPr>
        <p:spPr>
          <a:xfrm rot="7200000" flipH="1">
            <a:off x="5544719" y="4071974"/>
            <a:ext cx="584779" cy="693066"/>
          </a:xfrm>
          <a:prstGeom prst="flowChartDelay">
            <a:avLst/>
          </a:prstGeom>
          <a:solidFill>
            <a:srgbClr val="92D050"/>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lowchart: Delay 85"/>
          <p:cNvSpPr/>
          <p:nvPr/>
        </p:nvSpPr>
        <p:spPr>
          <a:xfrm rot="18000000" flipH="1" flipV="1">
            <a:off x="6437321" y="2252779"/>
            <a:ext cx="584779" cy="693066"/>
          </a:xfrm>
          <a:prstGeom prst="flowChartDelay">
            <a:avLst/>
          </a:prstGeom>
          <a:solidFill>
            <a:srgbClr val="138FCC"/>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lowchart: Delay 86"/>
          <p:cNvSpPr/>
          <p:nvPr/>
        </p:nvSpPr>
        <p:spPr>
          <a:xfrm rot="14400000" flipH="1" flipV="1">
            <a:off x="5513618" y="2275779"/>
            <a:ext cx="584779" cy="693066"/>
          </a:xfrm>
          <a:prstGeom prst="flowChartDelay">
            <a:avLst/>
          </a:prstGeom>
          <a:solidFill>
            <a:srgbClr val="FF5D8F"/>
          </a:solidFill>
          <a:ln>
            <a:noFill/>
          </a:ln>
          <a:effectLst>
            <a:outerShdw blurRad="368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Connector 38" hidden="1"/>
          <p:cNvCxnSpPr>
            <a:cxnSpLocks/>
          </p:cNvCxnSpPr>
          <p:nvPr/>
        </p:nvCxnSpPr>
        <p:spPr>
          <a:xfrm rot="3600000">
            <a:off x="6866021"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a:cxnSpLocks/>
          </p:cNvCxnSpPr>
          <p:nvPr/>
        </p:nvCxnSpPr>
        <p:spPr>
          <a:xfrm rot="18000000" flipV="1">
            <a:off x="6866019" y="4794086"/>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a:off x="4555958" y="792939"/>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555956" y="6127802"/>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a:cxnSpLocks/>
          </p:cNvCxnSpPr>
          <p:nvPr/>
        </p:nvCxnSpPr>
        <p:spPr>
          <a:xfrm rot="18000000" flipH="1">
            <a:off x="2245894"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a:cxnSpLocks/>
          </p:cNvCxnSpPr>
          <p:nvPr/>
        </p:nvCxnSpPr>
        <p:spPr>
          <a:xfrm rot="3600000" flipH="1" flipV="1">
            <a:off x="2245894" y="4794086"/>
            <a:ext cx="308008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377629" y="636430"/>
            <a:ext cx="5848788" cy="5750531"/>
            <a:chOff x="3668695" y="593239"/>
            <a:chExt cx="6368618" cy="5750531"/>
          </a:xfrm>
        </p:grpSpPr>
        <p:grpSp>
          <p:nvGrpSpPr>
            <p:cNvPr id="57" name="Group 56"/>
            <p:cNvGrpSpPr/>
            <p:nvPr/>
          </p:nvGrpSpPr>
          <p:grpSpPr>
            <a:xfrm>
              <a:off x="7917983" y="2299150"/>
              <a:ext cx="2119330" cy="2324814"/>
              <a:chOff x="2892059" y="466555"/>
              <a:chExt cx="5615687" cy="6160167"/>
            </a:xfrm>
            <a:effectLst>
              <a:outerShdw blurRad="520700" sx="117000" sy="117000" algn="ctr" rotWithShape="0">
                <a:schemeClr val="tx1">
                  <a:lumMod val="50000"/>
                  <a:lumOff val="50000"/>
                  <a:alpha val="40000"/>
                </a:schemeClr>
              </a:outerShdw>
            </a:effectLst>
          </p:grpSpPr>
          <p:sp>
            <p:nvSpPr>
              <p:cNvPr id="44" name="Hexagon 43"/>
              <p:cNvSpPr/>
              <p:nvPr/>
            </p:nvSpPr>
            <p:spPr>
              <a:xfrm rot="5400000">
                <a:off x="2479406" y="879208"/>
                <a:ext cx="6160167" cy="5334862"/>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Shape 53"/>
              <p:cNvSpPr/>
              <p:nvPr/>
            </p:nvSpPr>
            <p:spPr>
              <a:xfrm rot="5400000">
                <a:off x="5824315" y="3015031"/>
                <a:ext cx="4303644" cy="1063218"/>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28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p:cNvGrpSpPr/>
            <p:nvPr/>
          </p:nvGrpSpPr>
          <p:grpSpPr>
            <a:xfrm rot="18000000">
              <a:off x="6904007" y="437542"/>
              <a:ext cx="2013420" cy="2324814"/>
              <a:chOff x="3111256" y="607603"/>
              <a:chExt cx="5335054" cy="6160167"/>
            </a:xfrm>
            <a:effectLst>
              <a:outerShdw blurRad="520700" sx="117000" sy="117000" algn="ctr" rotWithShape="0">
                <a:schemeClr val="tx1">
                  <a:lumMod val="50000"/>
                  <a:lumOff val="50000"/>
                  <a:alpha val="40000"/>
                </a:schemeClr>
              </a:outerShdw>
            </a:effectLst>
          </p:grpSpPr>
          <p:sp>
            <p:nvSpPr>
              <p:cNvPr id="60" name="Hexagon 59"/>
              <p:cNvSpPr/>
              <p:nvPr/>
            </p:nvSpPr>
            <p:spPr>
              <a:xfrm rot="5400000">
                <a:off x="2698603" y="1020256"/>
                <a:ext cx="6160167" cy="5334861"/>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Freeform: Shape 60"/>
              <p:cNvSpPr/>
              <p:nvPr/>
            </p:nvSpPr>
            <p:spPr>
              <a:xfrm rot="5400000">
                <a:off x="5762879" y="3147622"/>
                <a:ext cx="4303643" cy="1063219"/>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138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p:cNvGrpSpPr/>
            <p:nvPr/>
          </p:nvGrpSpPr>
          <p:grpSpPr>
            <a:xfrm rot="-7200000">
              <a:off x="4697232" y="467798"/>
              <a:ext cx="2028594" cy="2324814"/>
              <a:chOff x="3051889" y="347924"/>
              <a:chExt cx="5375260" cy="6160167"/>
            </a:xfrm>
            <a:effectLst>
              <a:outerShdw blurRad="520700" sx="117000" sy="117000" algn="ctr" rotWithShape="0">
                <a:schemeClr val="tx1">
                  <a:lumMod val="50000"/>
                  <a:lumOff val="50000"/>
                  <a:alpha val="40000"/>
                </a:schemeClr>
              </a:outerShdw>
            </a:effectLst>
          </p:grpSpPr>
          <p:sp>
            <p:nvSpPr>
              <p:cNvPr id="63" name="Hexagon 62"/>
              <p:cNvSpPr/>
              <p:nvPr/>
            </p:nvSpPr>
            <p:spPr>
              <a:xfrm rot="5400000">
                <a:off x="2639236" y="760577"/>
                <a:ext cx="6160167" cy="5334862"/>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p:cNvSpPr/>
              <p:nvPr/>
            </p:nvSpPr>
            <p:spPr>
              <a:xfrm rot="5400000">
                <a:off x="5743718" y="2897382"/>
                <a:ext cx="4303643" cy="1063219"/>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FF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p:cNvGrpSpPr/>
            <p:nvPr/>
          </p:nvGrpSpPr>
          <p:grpSpPr>
            <a:xfrm flipH="1">
              <a:off x="3668695" y="2333924"/>
              <a:ext cx="2105587" cy="2286000"/>
              <a:chOff x="2611808" y="558696"/>
              <a:chExt cx="5579268" cy="6057320"/>
            </a:xfrm>
            <a:effectLst>
              <a:outerShdw blurRad="520700" sx="117000" sy="117000" algn="ctr" rotWithShape="0">
                <a:schemeClr val="tx1">
                  <a:lumMod val="50000"/>
                  <a:lumOff val="50000"/>
                  <a:alpha val="40000"/>
                </a:schemeClr>
              </a:outerShdw>
            </a:effectLst>
          </p:grpSpPr>
          <p:sp>
            <p:nvSpPr>
              <p:cNvPr id="66" name="Hexagon 65"/>
              <p:cNvSpPr/>
              <p:nvPr/>
            </p:nvSpPr>
            <p:spPr>
              <a:xfrm rot="5400000">
                <a:off x="2250579" y="919925"/>
                <a:ext cx="6057320" cy="5334862"/>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Freeform: Shape 66"/>
              <p:cNvSpPr/>
              <p:nvPr/>
            </p:nvSpPr>
            <p:spPr>
              <a:xfrm rot="5400000">
                <a:off x="5568841" y="3108049"/>
                <a:ext cx="4285853" cy="958616"/>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D40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p:cNvGrpSpPr/>
            <p:nvPr/>
          </p:nvGrpSpPr>
          <p:grpSpPr>
            <a:xfrm rot="3600000">
              <a:off x="6931880" y="4170094"/>
              <a:ext cx="2022539" cy="2324814"/>
              <a:chOff x="3428567" y="380286"/>
              <a:chExt cx="5359216" cy="6160167"/>
            </a:xfrm>
            <a:effectLst>
              <a:outerShdw blurRad="520700" sx="117000" sy="117000" algn="ctr" rotWithShape="0">
                <a:schemeClr val="tx1">
                  <a:lumMod val="50000"/>
                  <a:lumOff val="50000"/>
                  <a:alpha val="40000"/>
                </a:schemeClr>
              </a:outerShdw>
            </a:effectLst>
          </p:grpSpPr>
          <p:sp>
            <p:nvSpPr>
              <p:cNvPr id="69" name="Hexagon 68"/>
              <p:cNvSpPr/>
              <p:nvPr/>
            </p:nvSpPr>
            <p:spPr>
              <a:xfrm rot="5400000">
                <a:off x="3015915" y="792938"/>
                <a:ext cx="6160167" cy="5334863"/>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p:cNvSpPr/>
              <p:nvPr/>
            </p:nvSpPr>
            <p:spPr>
              <a:xfrm rot="5400000">
                <a:off x="6104352" y="2928761"/>
                <a:ext cx="4303644" cy="1063219"/>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rot="7200000">
              <a:off x="4709350" y="4163761"/>
              <a:ext cx="2022151" cy="2324814"/>
              <a:chOff x="3262205" y="240812"/>
              <a:chExt cx="5358186" cy="6160167"/>
            </a:xfrm>
            <a:effectLst>
              <a:outerShdw blurRad="520700" sx="117000" sy="117000" algn="ctr" rotWithShape="0">
                <a:schemeClr val="tx1">
                  <a:lumMod val="50000"/>
                  <a:lumOff val="50000"/>
                  <a:alpha val="40000"/>
                </a:schemeClr>
              </a:outerShdw>
            </a:effectLst>
          </p:grpSpPr>
          <p:sp>
            <p:nvSpPr>
              <p:cNvPr id="72" name="Hexagon 71"/>
              <p:cNvSpPr/>
              <p:nvPr/>
            </p:nvSpPr>
            <p:spPr>
              <a:xfrm rot="5400000">
                <a:off x="2849551" y="653466"/>
                <a:ext cx="6160167" cy="5334860"/>
              </a:xfrm>
              <a:prstGeom prst="hexagon">
                <a:avLst>
                  <a:gd name="adj" fmla="val 2893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p:cNvSpPr/>
              <p:nvPr/>
            </p:nvSpPr>
            <p:spPr>
              <a:xfrm rot="5400000">
                <a:off x="5936960" y="2881831"/>
                <a:ext cx="4303643" cy="1063218"/>
              </a:xfrm>
              <a:custGeom>
                <a:avLst/>
                <a:gdLst>
                  <a:gd name="connsiteX0" fmla="*/ 0 w 4303644"/>
                  <a:gd name="connsiteY0" fmla="*/ 1063219 h 1063219"/>
                  <a:gd name="connsiteX1" fmla="*/ 615221 w 4303644"/>
                  <a:gd name="connsiteY1" fmla="*/ 0 h 1063219"/>
                  <a:gd name="connsiteX2" fmla="*/ 3688422 w 4303644"/>
                  <a:gd name="connsiteY2" fmla="*/ 0 h 1063219"/>
                  <a:gd name="connsiteX3" fmla="*/ 4303644 w 4303644"/>
                  <a:gd name="connsiteY3" fmla="*/ 1063219 h 1063219"/>
                </a:gdLst>
                <a:ahLst/>
                <a:cxnLst>
                  <a:cxn ang="0">
                    <a:pos x="connsiteX0" y="connsiteY0"/>
                  </a:cxn>
                  <a:cxn ang="0">
                    <a:pos x="connsiteX1" y="connsiteY1"/>
                  </a:cxn>
                  <a:cxn ang="0">
                    <a:pos x="connsiteX2" y="connsiteY2"/>
                  </a:cxn>
                  <a:cxn ang="0">
                    <a:pos x="connsiteX3" y="connsiteY3"/>
                  </a:cxn>
                </a:cxnLst>
                <a:rect l="l" t="t" r="r" b="b"/>
                <a:pathLst>
                  <a:path w="4303644" h="1063219">
                    <a:moveTo>
                      <a:pt x="0" y="1063219"/>
                    </a:moveTo>
                    <a:lnTo>
                      <a:pt x="615221" y="0"/>
                    </a:lnTo>
                    <a:lnTo>
                      <a:pt x="3688422" y="0"/>
                    </a:lnTo>
                    <a:lnTo>
                      <a:pt x="4303644" y="106321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75" name="Oval 74"/>
          <p:cNvSpPr/>
          <p:nvPr/>
        </p:nvSpPr>
        <p:spPr>
          <a:xfrm>
            <a:off x="7247559" y="553478"/>
            <a:ext cx="751689" cy="751689"/>
          </a:xfrm>
          <a:prstGeom prst="ellipse">
            <a:avLst/>
          </a:prstGeom>
          <a:solidFill>
            <a:srgbClr val="138FCC"/>
          </a:solidFill>
          <a:ln>
            <a:noFill/>
          </a:ln>
          <a:effectLst>
            <a:outerShdw blurRad="342900" sx="109000" sy="109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p:cNvSpPr/>
          <p:nvPr/>
        </p:nvSpPr>
        <p:spPr>
          <a:xfrm>
            <a:off x="8663825" y="3157761"/>
            <a:ext cx="751689" cy="751689"/>
          </a:xfrm>
          <a:prstGeom prst="ellipse">
            <a:avLst/>
          </a:prstGeom>
          <a:solidFill>
            <a:srgbClr val="28BCCA"/>
          </a:solidFill>
          <a:ln>
            <a:noFill/>
          </a:ln>
          <a:effectLst>
            <a:outerShdw blurRad="342900" sx="109000" sy="109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p:cNvSpPr/>
          <p:nvPr/>
        </p:nvSpPr>
        <p:spPr>
          <a:xfrm>
            <a:off x="7265546" y="5690925"/>
            <a:ext cx="751689" cy="751689"/>
          </a:xfrm>
          <a:prstGeom prst="ellipse">
            <a:avLst/>
          </a:prstGeom>
          <a:solidFill>
            <a:srgbClr val="00B050"/>
          </a:solidFill>
          <a:ln>
            <a:noFill/>
          </a:ln>
          <a:effectLst>
            <a:outerShdw blurRad="342900" sx="109000" sy="109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p:cNvSpPr/>
          <p:nvPr/>
        </p:nvSpPr>
        <p:spPr>
          <a:xfrm>
            <a:off x="4395807" y="5690925"/>
            <a:ext cx="751689" cy="751689"/>
          </a:xfrm>
          <a:prstGeom prst="ellipse">
            <a:avLst/>
          </a:prstGeom>
          <a:solidFill>
            <a:srgbClr val="92D050"/>
          </a:solidFill>
          <a:ln>
            <a:noFill/>
          </a:ln>
          <a:effectLst>
            <a:outerShdw blurRad="342900" sx="109000" sy="109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p:cNvSpPr/>
          <p:nvPr/>
        </p:nvSpPr>
        <p:spPr>
          <a:xfrm>
            <a:off x="3191452" y="3112161"/>
            <a:ext cx="751689" cy="751689"/>
          </a:xfrm>
          <a:prstGeom prst="ellipse">
            <a:avLst/>
          </a:prstGeom>
          <a:solidFill>
            <a:srgbClr val="D40A44"/>
          </a:solidFill>
          <a:ln>
            <a:noFill/>
          </a:ln>
          <a:effectLst>
            <a:outerShdw blurRad="342900" sx="109000" sy="109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p:cNvSpPr/>
          <p:nvPr/>
        </p:nvSpPr>
        <p:spPr>
          <a:xfrm>
            <a:off x="4424263" y="590317"/>
            <a:ext cx="751689" cy="751689"/>
          </a:xfrm>
          <a:prstGeom prst="ellipse">
            <a:avLst/>
          </a:prstGeom>
          <a:solidFill>
            <a:srgbClr val="FF5D8F"/>
          </a:solidFill>
          <a:ln>
            <a:noFill/>
          </a:ln>
          <a:effectLst>
            <a:outerShdw blurRad="342900" sx="109000" sy="109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F9BCAA-E419-4821-9508-576AC8081890}"/>
              </a:ext>
            </a:extLst>
          </p:cNvPr>
          <p:cNvSpPr txBox="1"/>
          <p:nvPr/>
        </p:nvSpPr>
        <p:spPr>
          <a:xfrm>
            <a:off x="4519607" y="1544474"/>
            <a:ext cx="1840955" cy="400110"/>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МУБТСТТХ</a:t>
            </a:r>
          </a:p>
        </p:txBody>
      </p:sp>
      <p:sp>
        <p:nvSpPr>
          <p:cNvPr id="4" name="TextBox 3">
            <a:extLst>
              <a:ext uri="{FF2B5EF4-FFF2-40B4-BE49-F238E27FC236}">
                <a16:creationId xmlns:a16="http://schemas.microsoft.com/office/drawing/2014/main" id="{29BBE362-393B-4C49-A384-0CF548133284}"/>
              </a:ext>
            </a:extLst>
          </p:cNvPr>
          <p:cNvSpPr txBox="1"/>
          <p:nvPr/>
        </p:nvSpPr>
        <p:spPr>
          <a:xfrm>
            <a:off x="6786441" y="1485621"/>
            <a:ext cx="1007645" cy="400110"/>
          </a:xfrm>
          <a:prstGeom prst="rect">
            <a:avLst/>
          </a:prstGeom>
          <a:noFill/>
        </p:spPr>
        <p:txBody>
          <a:bodyPr wrap="square" rtlCol="0">
            <a:spAutoFit/>
          </a:bodyPr>
          <a:lstStyle/>
          <a:p>
            <a:pPr lvl="0" defTabSz="457200">
              <a:defRPr/>
            </a:pPr>
            <a:r>
              <a:rPr lang="mn-MN" sz="2000" b="1" dirty="0">
                <a:solidFill>
                  <a:prstClr val="black"/>
                </a:solidFill>
                <a:latin typeface="Arial" panose="020B0604020202020204" pitchFamily="34" charset="0"/>
                <a:cs typeface="Arial" panose="020B0604020202020204" pitchFamily="34" charset="0"/>
              </a:rPr>
              <a:t>БТХ</a:t>
            </a:r>
          </a:p>
        </p:txBody>
      </p:sp>
      <p:sp>
        <p:nvSpPr>
          <p:cNvPr id="5" name="TextBox 4">
            <a:extLst>
              <a:ext uri="{FF2B5EF4-FFF2-40B4-BE49-F238E27FC236}">
                <a16:creationId xmlns:a16="http://schemas.microsoft.com/office/drawing/2014/main" id="{D3688AFF-D0D3-435E-B121-78673870FEB6}"/>
              </a:ext>
            </a:extLst>
          </p:cNvPr>
          <p:cNvSpPr txBox="1"/>
          <p:nvPr/>
        </p:nvSpPr>
        <p:spPr>
          <a:xfrm>
            <a:off x="7273384" y="3308212"/>
            <a:ext cx="1335951" cy="400110"/>
          </a:xfrm>
          <a:prstGeom prst="rect">
            <a:avLst/>
          </a:prstGeom>
          <a:noFill/>
        </p:spPr>
        <p:txBody>
          <a:bodyPr wrap="square" rtlCol="0">
            <a:spAutoFit/>
          </a:bodyPr>
          <a:lstStyle/>
          <a:p>
            <a:pPr algn="ctr"/>
            <a:r>
              <a:rPr lang="mn-MN" sz="2000" b="1" dirty="0">
                <a:latin typeface="Arial" panose="020B0604020202020204" pitchFamily="34" charset="0"/>
                <a:cs typeface="Arial" panose="020B0604020202020204" pitchFamily="34" charset="0"/>
              </a:rPr>
              <a:t>ҮЦЗЗТХ</a:t>
            </a:r>
            <a:endParaRPr lang="en-US"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55038D-7126-43C4-848B-1B95727FFF7F}"/>
              </a:ext>
            </a:extLst>
          </p:cNvPr>
          <p:cNvSpPr txBox="1"/>
          <p:nvPr/>
        </p:nvSpPr>
        <p:spPr>
          <a:xfrm>
            <a:off x="6811417" y="5069103"/>
            <a:ext cx="1187831" cy="400110"/>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ТЕХ</a:t>
            </a:r>
          </a:p>
        </p:txBody>
      </p:sp>
      <p:sp>
        <p:nvSpPr>
          <p:cNvPr id="7" name="TextBox 6">
            <a:extLst>
              <a:ext uri="{FF2B5EF4-FFF2-40B4-BE49-F238E27FC236}">
                <a16:creationId xmlns:a16="http://schemas.microsoft.com/office/drawing/2014/main" id="{00ACB786-C1E0-49B2-8ABB-9A7464A18F3D}"/>
              </a:ext>
            </a:extLst>
          </p:cNvPr>
          <p:cNvSpPr txBox="1"/>
          <p:nvPr/>
        </p:nvSpPr>
        <p:spPr>
          <a:xfrm>
            <a:off x="4424263" y="5092497"/>
            <a:ext cx="1700991" cy="400110"/>
          </a:xfrm>
          <a:prstGeom prst="rect">
            <a:avLst/>
          </a:prstGeom>
          <a:noFill/>
        </p:spPr>
        <p:txBody>
          <a:bodyPr wrap="square" rtlCol="0">
            <a:spAutoFit/>
          </a:bodyPr>
          <a:lstStyle/>
          <a:p>
            <a:pPr lvl="0" defTabSz="457200"/>
            <a:r>
              <a:rPr lang="mn-MN" sz="2000" b="1" dirty="0">
                <a:solidFill>
                  <a:prstClr val="black"/>
                </a:solidFill>
                <a:latin typeface="Arial" panose="020B0604020202020204" pitchFamily="34" charset="0"/>
                <a:cs typeface="Arial" panose="020B0604020202020204" pitchFamily="34" charset="0"/>
              </a:rPr>
              <a:t>ААНОАТТХ</a:t>
            </a:r>
          </a:p>
        </p:txBody>
      </p:sp>
      <p:sp>
        <p:nvSpPr>
          <p:cNvPr id="8" name="TextBox 7">
            <a:extLst>
              <a:ext uri="{FF2B5EF4-FFF2-40B4-BE49-F238E27FC236}">
                <a16:creationId xmlns:a16="http://schemas.microsoft.com/office/drawing/2014/main" id="{D004759F-C954-4302-A533-72924DE73C83}"/>
              </a:ext>
            </a:extLst>
          </p:cNvPr>
          <p:cNvSpPr txBox="1"/>
          <p:nvPr/>
        </p:nvSpPr>
        <p:spPr>
          <a:xfrm>
            <a:off x="4039047" y="3317621"/>
            <a:ext cx="1450950" cy="400110"/>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ХЭУБТХ</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7CAFB4-F680-4C32-BE3C-FAC4F0800277}"/>
              </a:ext>
            </a:extLst>
          </p:cNvPr>
          <p:cNvSpPr txBox="1"/>
          <p:nvPr/>
        </p:nvSpPr>
        <p:spPr>
          <a:xfrm>
            <a:off x="110078" y="5770853"/>
            <a:ext cx="2926080" cy="1015663"/>
          </a:xfrm>
          <a:prstGeom prst="rect">
            <a:avLst/>
          </a:prstGeom>
          <a:noFill/>
          <a:ln>
            <a:solidFill>
              <a:srgbClr val="92D050"/>
            </a:solidFill>
          </a:ln>
        </p:spPr>
        <p:txBody>
          <a:bodyPr wrap="square" rtlCol="0">
            <a:spAutoFit/>
          </a:bodyPr>
          <a:lstStyle/>
          <a:p>
            <a:pPr algn="just"/>
            <a:r>
              <a:rPr lang="mn-MN" sz="1200" dirty="0"/>
              <a:t>4.1.8.“эцсийн эзэмшигч” гэж Хуулийн этгээдийн улсын бүртгэлийн тухай хуулийн 3.1.11-т заасныг. /Энэ заалтыг 2017 оны 11 дүгээр сарын 10-ны өдрийн хуулиар нэмсэн/</a:t>
            </a:r>
            <a:endParaRPr lang="en-US" sz="1200" dirty="0"/>
          </a:p>
        </p:txBody>
      </p:sp>
      <p:sp>
        <p:nvSpPr>
          <p:cNvPr id="10" name="TextBox 9">
            <a:extLst>
              <a:ext uri="{FF2B5EF4-FFF2-40B4-BE49-F238E27FC236}">
                <a16:creationId xmlns:a16="http://schemas.microsoft.com/office/drawing/2014/main" id="{A2A6ECD9-C530-4E72-A928-5C49DA23845A}"/>
              </a:ext>
            </a:extLst>
          </p:cNvPr>
          <p:cNvSpPr txBox="1"/>
          <p:nvPr/>
        </p:nvSpPr>
        <p:spPr>
          <a:xfrm>
            <a:off x="110078" y="4509845"/>
            <a:ext cx="2924673" cy="1200329"/>
          </a:xfrm>
          <a:prstGeom prst="rect">
            <a:avLst/>
          </a:prstGeom>
          <a:noFill/>
          <a:ln>
            <a:solidFill>
              <a:srgbClr val="D40A44"/>
            </a:solidFill>
          </a:ln>
        </p:spPr>
        <p:txBody>
          <a:bodyPr wrap="square" rtlCol="0">
            <a:spAutoFit/>
          </a:bodyPr>
          <a:lstStyle/>
          <a:p>
            <a:pPr algn="just"/>
            <a:r>
              <a:rPr lang="mn-MN" sz="1200" dirty="0"/>
              <a:t>4.1.11. “эцсийн өмчлөгч” гэж Мөнгө угаах болон терроризмыг санхүүжүүлэхтэй тэмцэх тухай хуулийн 3.1.6-д заасныг. /Энэ заалтыг 2018 оны 04 дүгээр сарын 26-ны өдрийн хуулиар өөрчлөн найруулсан./</a:t>
            </a:r>
            <a:endParaRPr lang="en-US" sz="1200" dirty="0"/>
          </a:p>
        </p:txBody>
      </p:sp>
      <p:sp>
        <p:nvSpPr>
          <p:cNvPr id="11" name="TextBox 10">
            <a:extLst>
              <a:ext uri="{FF2B5EF4-FFF2-40B4-BE49-F238E27FC236}">
                <a16:creationId xmlns:a16="http://schemas.microsoft.com/office/drawing/2014/main" id="{D32EB878-9938-42C1-B30E-BF7E90DE3A08}"/>
              </a:ext>
            </a:extLst>
          </p:cNvPr>
          <p:cNvSpPr txBox="1"/>
          <p:nvPr/>
        </p:nvSpPr>
        <p:spPr>
          <a:xfrm>
            <a:off x="125468" y="58551"/>
            <a:ext cx="2899148" cy="4339650"/>
          </a:xfrm>
          <a:prstGeom prst="rect">
            <a:avLst/>
          </a:prstGeom>
          <a:noFill/>
          <a:ln>
            <a:solidFill>
              <a:srgbClr val="F5356C"/>
            </a:solidFill>
          </a:ln>
        </p:spPr>
        <p:txBody>
          <a:bodyPr wrap="square" rtlCol="0">
            <a:spAutoFit/>
          </a:bodyPr>
          <a:lstStyle/>
          <a:p>
            <a:pPr algn="just"/>
            <a:r>
              <a:rPr lang="en-US" sz="1200" dirty="0">
                <a:latin typeface="Calibri" panose="020F0502020204030204" pitchFamily="34" charset="0"/>
                <a:cs typeface="Calibri" panose="020F0502020204030204" pitchFamily="34" charset="0"/>
              </a:rPr>
              <a:t>3.1.6. “</a:t>
            </a:r>
            <a:r>
              <a:rPr lang="en-US" sz="1200" dirty="0" err="1">
                <a:latin typeface="Calibri" panose="020F0502020204030204" pitchFamily="34" charset="0"/>
                <a:cs typeface="Calibri" panose="020F0502020204030204" pitchFamily="34" charset="0"/>
              </a:rPr>
              <a:t>эцсийн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өмчлөгч</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гэж</a:t>
            </a:r>
            <a:r>
              <a:rPr lang="en-US" sz="1200" dirty="0">
                <a:latin typeface="Calibri" panose="020F0502020204030204" pitchFamily="34" charset="0"/>
                <a:cs typeface="Calibri" panose="020F0502020204030204" pitchFamily="34" charset="0"/>
              </a:rPr>
              <a:t>:</a:t>
            </a:r>
          </a:p>
          <a:p>
            <a:pPr algn="just"/>
            <a:r>
              <a:rPr lang="en-US" sz="1200" dirty="0">
                <a:latin typeface="Calibri" panose="020F0502020204030204" pitchFamily="34" charset="0"/>
                <a:cs typeface="Calibri" panose="020F0502020204030204" pitchFamily="34" charset="0"/>
              </a:rPr>
              <a:t>3.1.6.а. </a:t>
            </a:r>
            <a:r>
              <a:rPr lang="en-US" sz="1200" dirty="0" err="1">
                <a:latin typeface="Calibri" panose="020F0502020204030204" pitchFamily="34" charset="0"/>
                <a:cs typeface="Calibri" panose="020F0502020204030204" pitchFamily="34" charset="0"/>
              </a:rPr>
              <a:t>харилцагч</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нь</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бол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хөрөнгийн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дийлэнх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хэсгийг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дангаараа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эсхүл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бусадтай</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хамтран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өмчилж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байгаа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эсхүл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ажиллагааг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удирдан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чиглүүлж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эсхүл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өөрийн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үйлдлийг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бусдаар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төлөөлүүлэн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хийлгэж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байгаа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эсхүл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болон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этгээдээс</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хийх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аливаа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хэлцэл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түүнийг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хэрэгжүүлэх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ажиллагааг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удирдах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замаар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хуулийн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этгээдийг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өмчилж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шим</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ашиг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орлогыг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хүртэж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байгаа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хүнийг</a:t>
            </a:r>
            <a:r>
              <a:rPr lang="en-US" sz="1200" dirty="0">
                <a:latin typeface="Calibri" panose="020F0502020204030204" pitchFamily="34" charset="0"/>
                <a:cs typeface="Calibri" panose="020F0502020204030204" pitchFamily="34" charset="0"/>
              </a:rPr>
              <a:t>;</a:t>
            </a:r>
          </a:p>
          <a:p>
            <a:pPr algn="just"/>
            <a:r>
              <a:rPr lang="en-US" sz="1200" dirty="0">
                <a:latin typeface="Calibri" panose="020F0502020204030204" pitchFamily="34" charset="0"/>
                <a:cs typeface="Calibri" panose="020F0502020204030204" pitchFamily="34" charset="0"/>
              </a:rPr>
              <a:t>3.1.6.б. </a:t>
            </a:r>
            <a:r>
              <a:rPr lang="en-US" sz="1200" dirty="0" err="1">
                <a:latin typeface="Calibri" panose="020F0502020204030204" pitchFamily="34" charset="0"/>
                <a:cs typeface="Calibri" panose="020F0502020204030204" pitchFamily="34" charset="0"/>
              </a:rPr>
              <a:t>харилцагч</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нь</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хувь</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бол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хүний</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үйлдэл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ажиллагааг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удирдан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чиглүүлж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эсхүл</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хүнээр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өөрийн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үйлдлийг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төлөөлүүлэн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хийлгэж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шим</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ашиг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орлогыг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хүртэж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байгаа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хүнийг</a:t>
            </a:r>
            <a:r>
              <a:rPr lang="en-US" sz="1200" dirty="0">
                <a:latin typeface="Calibri" panose="020F0502020204030204" pitchFamily="34" charset="0"/>
                <a:cs typeface="Calibri" panose="020F0502020204030204" pitchFamily="34" charset="0"/>
              </a:rPr>
              <a:t>;</a:t>
            </a:r>
          </a:p>
          <a:p>
            <a:pPr algn="just"/>
            <a:r>
              <a:rPr lang="en-US" sz="1200" dirty="0">
                <a:latin typeface="Calibri" panose="020F0502020204030204" pitchFamily="34" charset="0"/>
                <a:cs typeface="Calibri" panose="020F0502020204030204" pitchFamily="34" charset="0"/>
              </a:rPr>
              <a:t>3.1.6.в. </a:t>
            </a:r>
            <a:r>
              <a:rPr lang="en-US" sz="1200" dirty="0" err="1">
                <a:latin typeface="Calibri" panose="020F0502020204030204" pitchFamily="34" charset="0"/>
                <a:cs typeface="Calibri" panose="020F0502020204030204" pitchFamily="34" charset="0"/>
              </a:rPr>
              <a:t>хөрөнгийг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удирдах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хэлцлийн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хувьд</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тухайн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хөрөнгө</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итгэмжлэн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удирдах</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хэлцлийн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үндсэн</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дээр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үр</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шим</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ашиг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орлогыг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хүртэж</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байгаа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хүнийг</a:t>
            </a:r>
            <a:r>
              <a:rPr lang="en-US" sz="1200" dirty="0">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0643272F-B3F7-4CFC-87C2-EB03F3786116}"/>
              </a:ext>
            </a:extLst>
          </p:cNvPr>
          <p:cNvSpPr txBox="1"/>
          <p:nvPr/>
        </p:nvSpPr>
        <p:spPr>
          <a:xfrm>
            <a:off x="9495474" y="71483"/>
            <a:ext cx="2560320" cy="2308324"/>
          </a:xfrm>
          <a:prstGeom prst="rect">
            <a:avLst/>
          </a:prstGeom>
          <a:noFill/>
          <a:ln>
            <a:solidFill>
              <a:srgbClr val="0070C0"/>
            </a:solidFill>
          </a:ln>
        </p:spPr>
        <p:txBody>
          <a:bodyPr wrap="square" rtlCol="0">
            <a:spAutoFit/>
          </a:bodyPr>
          <a:lstStyle/>
          <a:p>
            <a:pPr algn="just"/>
            <a:r>
              <a:rPr lang="mn-MN" sz="1200" dirty="0"/>
              <a:t>3.1.17. “эцсийн өмчлөгч” гэж банкны үйл ажиллагааг удирдан чиглүүлдэг, эсхүл өөрийн энэ эрхээ бусдаар төлөөлүүлэн гүйцэтгүүлдэг, эсхүл банкны хувьцааг нэг болон түүнээс дээш үргэлжилсэн хэлхээ холбоо бүхий хуулийн этгээдээр дамжуулан эзэмшиж байгаа, тухайн хуулийн этгээдийг үүсгэн байгуулсан буюу банкны хувьцаа, үйл ажиллагаанаас үүсэх үр шимийг хүртэх эрх бүхий өмчлөгч этгээдийг; </a:t>
            </a:r>
            <a:endParaRPr lang="en-US" sz="1200" dirty="0"/>
          </a:p>
        </p:txBody>
      </p:sp>
      <p:sp>
        <p:nvSpPr>
          <p:cNvPr id="13" name="TextBox 12">
            <a:extLst>
              <a:ext uri="{FF2B5EF4-FFF2-40B4-BE49-F238E27FC236}">
                <a16:creationId xmlns:a16="http://schemas.microsoft.com/office/drawing/2014/main" id="{D10B4EF3-A2B2-46AF-A6B5-A99307379921}"/>
              </a:ext>
            </a:extLst>
          </p:cNvPr>
          <p:cNvSpPr txBox="1"/>
          <p:nvPr/>
        </p:nvSpPr>
        <p:spPr>
          <a:xfrm>
            <a:off x="9491583" y="2870961"/>
            <a:ext cx="2560320" cy="1384995"/>
          </a:xfrm>
          <a:prstGeom prst="rect">
            <a:avLst/>
          </a:prstGeom>
          <a:noFill/>
          <a:ln>
            <a:solidFill>
              <a:srgbClr val="00B0F0"/>
            </a:solidFill>
          </a:ln>
        </p:spPr>
        <p:txBody>
          <a:bodyPr wrap="square" rtlCol="0">
            <a:spAutoFit/>
          </a:bodyPr>
          <a:lstStyle/>
          <a:p>
            <a:pPr algn="just"/>
            <a:r>
              <a:rPr lang="mn-MN" sz="1200" dirty="0"/>
              <a:t>4.1.26. “бенефициар өмчлөгч” гэж хуульд заасны дагуу номиналь эзэмшигчийн нэр дээр өөрийн өмчлөл дэх үнэт цаасыг бүртгүүлсэн, тухайн үнэт цааснаас үүсэх үр шимийг хүртэх эрхтэй жинхэнэ өмчлөгчийг; </a:t>
            </a:r>
            <a:endParaRPr lang="en-US" sz="1200" dirty="0"/>
          </a:p>
        </p:txBody>
      </p:sp>
      <p:sp>
        <p:nvSpPr>
          <p:cNvPr id="14" name="TextBox 13">
            <a:extLst>
              <a:ext uri="{FF2B5EF4-FFF2-40B4-BE49-F238E27FC236}">
                <a16:creationId xmlns:a16="http://schemas.microsoft.com/office/drawing/2014/main" id="{9D9F82E2-AC38-49C4-9ABF-F4E3CE10AB2B}"/>
              </a:ext>
            </a:extLst>
          </p:cNvPr>
          <p:cNvSpPr txBox="1"/>
          <p:nvPr/>
        </p:nvSpPr>
        <p:spPr>
          <a:xfrm>
            <a:off x="9495474" y="4478193"/>
            <a:ext cx="2560320" cy="2308324"/>
          </a:xfrm>
          <a:prstGeom prst="rect">
            <a:avLst/>
          </a:prstGeom>
          <a:noFill/>
          <a:ln>
            <a:solidFill>
              <a:srgbClr val="00B050"/>
            </a:solidFill>
          </a:ln>
        </p:spPr>
        <p:txBody>
          <a:bodyPr wrap="square" rtlCol="0">
            <a:spAutoFit/>
          </a:bodyPr>
          <a:lstStyle/>
          <a:p>
            <a:pPr algn="just"/>
            <a:r>
              <a:rPr lang="mn-MN" sz="1200" dirty="0"/>
              <a:t>18.1.14.газар эзэмших, ашиглах эрхтэй хуулийн этгээд болон ашигт малтмалын тусгай зөвшөөрөл эзэмшигч хуулийн этгээдийн эцсийн эзэмшигчийн талаархи мэдээлэл, түүний өөрчлөлтийн тухай мэдээллийг шийдвэр гарсан өдрөөс хойш 10 хоногийн дотор харьяа татварын албанд бүртгүүлэх.</a:t>
            </a:r>
          </a:p>
          <a:p>
            <a:pPr algn="just"/>
            <a:r>
              <a:rPr lang="mn-MN" sz="1200" dirty="0"/>
              <a:t>/Энэ заалтыг 2017 оны 11 дүгээр сарын 09-ний өдрийн хуулиар өөрчлөн найруулсан/</a:t>
            </a:r>
          </a:p>
        </p:txBody>
      </p:sp>
    </p:spTree>
    <p:extLst>
      <p:ext uri="{BB962C8B-B14F-4D97-AF65-F5344CB8AC3E}">
        <p14:creationId xmlns:p14="http://schemas.microsoft.com/office/powerpoint/2010/main" val="32065833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0BC-7103-4437-886F-EC8F3ECEF2BC}"/>
              </a:ext>
            </a:extLst>
          </p:cNvPr>
          <p:cNvSpPr>
            <a:spLocks noGrp="1"/>
          </p:cNvSpPr>
          <p:nvPr>
            <p:ph type="title"/>
          </p:nvPr>
        </p:nvSpPr>
        <p:spPr>
          <a:xfrm>
            <a:off x="1024128" y="220332"/>
            <a:ext cx="9720072" cy="919484"/>
          </a:xfrm>
        </p:spPr>
        <p:txBody>
          <a:bodyPr>
            <a:normAutofit/>
          </a:bodyPr>
          <a:lstStyle/>
          <a:p>
            <a:pPr algn="ctr"/>
            <a:r>
              <a:rPr lang="mn-MN" sz="4400" b="1" dirty="0"/>
              <a:t>АШИГ ХҮРТЭГЧ ЭЦСИЙН ЭЗЭН</a:t>
            </a:r>
            <a:endParaRPr lang="en-US" sz="4400" b="1" dirty="0"/>
          </a:p>
        </p:txBody>
      </p:sp>
      <p:grpSp>
        <p:nvGrpSpPr>
          <p:cNvPr id="5" name="Group 4">
            <a:extLst>
              <a:ext uri="{FF2B5EF4-FFF2-40B4-BE49-F238E27FC236}">
                <a16:creationId xmlns:a16="http://schemas.microsoft.com/office/drawing/2014/main" id="{05B784D9-777B-47B6-8320-C607DF7EFA99}"/>
              </a:ext>
            </a:extLst>
          </p:cNvPr>
          <p:cNvGrpSpPr/>
          <p:nvPr/>
        </p:nvGrpSpPr>
        <p:grpSpPr>
          <a:xfrm>
            <a:off x="910315" y="1771382"/>
            <a:ext cx="10676169" cy="4896574"/>
            <a:chOff x="3399698" y="1424612"/>
            <a:chExt cx="5219926" cy="4609019"/>
          </a:xfrm>
          <a:solidFill>
            <a:schemeClr val="accent2">
              <a:lumMod val="75000"/>
            </a:schemeClr>
          </a:solidFill>
        </p:grpSpPr>
        <p:cxnSp>
          <p:nvCxnSpPr>
            <p:cNvPr id="12" name="Straight Connector 11">
              <a:extLst>
                <a:ext uri="{FF2B5EF4-FFF2-40B4-BE49-F238E27FC236}">
                  <a16:creationId xmlns:a16="http://schemas.microsoft.com/office/drawing/2014/main" id="{C6C5FE15-DC74-4DB7-84BC-0D2718F06A98}"/>
                </a:ext>
              </a:extLst>
            </p:cNvPr>
            <p:cNvCxnSpPr>
              <a:cxnSpLocks/>
            </p:cNvCxnSpPr>
            <p:nvPr/>
          </p:nvCxnSpPr>
          <p:spPr>
            <a:xfrm>
              <a:off x="4482930" y="4655484"/>
              <a:ext cx="0" cy="820056"/>
            </a:xfrm>
            <a:prstGeom prst="line">
              <a:avLst/>
            </a:prstGeom>
            <a:grpFill/>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4FA7562A-6745-46C3-9717-393C25450383}"/>
                </a:ext>
              </a:extLst>
            </p:cNvPr>
            <p:cNvSpPr/>
            <p:nvPr/>
          </p:nvSpPr>
          <p:spPr>
            <a:xfrm flipV="1">
              <a:off x="3399698" y="4185981"/>
              <a:ext cx="5219926" cy="1847650"/>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solidFill>
              <a:schemeClr val="accent1">
                <a:lumMod val="40000"/>
                <a:lumOff val="60000"/>
              </a:schemeClr>
            </a:solidFill>
            <a:ln>
              <a:noFill/>
            </a:ln>
            <a:effectLst>
              <a:outerShdw blurRad="50800" dist="50800" dir="54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reeform: Shape 21">
              <a:extLst>
                <a:ext uri="{FF2B5EF4-FFF2-40B4-BE49-F238E27FC236}">
                  <a16:creationId xmlns:a16="http://schemas.microsoft.com/office/drawing/2014/main" id="{6C877472-82B0-429B-A0F9-C31889B69D96}"/>
                </a:ext>
              </a:extLst>
            </p:cNvPr>
            <p:cNvSpPr/>
            <p:nvPr/>
          </p:nvSpPr>
          <p:spPr>
            <a:xfrm flipV="1">
              <a:off x="3399698" y="1424612"/>
              <a:ext cx="5219926" cy="2864286"/>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0" name="Rectangle 29">
            <a:extLst>
              <a:ext uri="{FF2B5EF4-FFF2-40B4-BE49-F238E27FC236}">
                <a16:creationId xmlns:a16="http://schemas.microsoft.com/office/drawing/2014/main" id="{3CF0F9CA-936C-4A06-AC4F-A4F8B17BD8C1}"/>
              </a:ext>
            </a:extLst>
          </p:cNvPr>
          <p:cNvSpPr/>
          <p:nvPr/>
        </p:nvSpPr>
        <p:spPr>
          <a:xfrm>
            <a:off x="1312164" y="1771382"/>
            <a:ext cx="9144000" cy="2308324"/>
          </a:xfrm>
          <a:prstGeom prst="rect">
            <a:avLst/>
          </a:prstGeom>
        </p:spPr>
        <p:txBody>
          <a:bodyPr wrap="square">
            <a:spAutoFit/>
          </a:bodyPr>
          <a:lstStyle/>
          <a:p>
            <a:pPr lvl="0" algn="just">
              <a:spcBef>
                <a:spcPts val="1200"/>
              </a:spcBef>
              <a:spcAft>
                <a:spcPts val="200"/>
              </a:spcAft>
              <a:buClr>
                <a:srgbClr val="1CADE4"/>
              </a:buClr>
              <a:buSzPct val="100000"/>
            </a:pPr>
            <a:r>
              <a:rPr lang="mn-MN" sz="2400" b="1" dirty="0">
                <a:solidFill>
                  <a:schemeClr val="bg1"/>
                </a:solidFill>
                <a:latin typeface="Calibri" panose="020F0502020204030204" pitchFamily="34" charset="0"/>
                <a:cs typeface="Calibri" panose="020F0502020204030204" pitchFamily="34" charset="0"/>
              </a:rPr>
              <a:t>Эрдэс баялгийн салбарт тусгай зөвшөөрөл эзэмшигч, хөрөнгө оруулагч, тендерт оролцогч, гэрээлэгч хуулийн этгээдийн удирдлага, хяналт, хөрөнгийн эрхийг  шууд болон шууд бусаар хэрэгжүүлдэг, </a:t>
            </a:r>
            <a:r>
              <a:rPr lang="en-US" sz="2400" b="1" dirty="0" err="1">
                <a:solidFill>
                  <a:schemeClr val="bg1"/>
                </a:solidFill>
                <a:latin typeface="Calibri" panose="020F0502020204030204" pitchFamily="34" charset="0"/>
                <a:cs typeface="Calibri" panose="020F0502020204030204" pitchFamily="34" charset="0"/>
              </a:rPr>
              <a:t>хувьцааны</a:t>
            </a:r>
            <a:r>
              <a:rPr lang="en-US" sz="2400" b="1" dirty="0">
                <a:solidFill>
                  <a:schemeClr val="bg1"/>
                </a:solidFill>
                <a:latin typeface="Calibri" panose="020F0502020204030204" pitchFamily="34" charset="0"/>
                <a:cs typeface="Calibri" panose="020F0502020204030204" pitchFamily="34" charset="0"/>
              </a:rPr>
              <a:t> 5 </a:t>
            </a:r>
            <a:r>
              <a:rPr lang="en-US" sz="2400" b="1" dirty="0" err="1">
                <a:solidFill>
                  <a:schemeClr val="bg1"/>
                </a:solidFill>
                <a:latin typeface="Calibri" panose="020F0502020204030204" pitchFamily="34" charset="0"/>
                <a:cs typeface="Calibri" panose="020F0502020204030204" pitchFamily="34" charset="0"/>
              </a:rPr>
              <a:t>ба</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түүнээс</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дээш</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эсвэл</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саналын</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эрхийн</a:t>
            </a:r>
            <a:r>
              <a:rPr lang="en-US" sz="2400" b="1" dirty="0">
                <a:solidFill>
                  <a:schemeClr val="bg1"/>
                </a:solidFill>
                <a:latin typeface="Calibri" panose="020F0502020204030204" pitchFamily="34" charset="0"/>
                <a:cs typeface="Calibri" panose="020F0502020204030204" pitchFamily="34" charset="0"/>
              </a:rPr>
              <a:t> 20 </a:t>
            </a:r>
            <a:r>
              <a:rPr lang="en-US" sz="2400" b="1" dirty="0" err="1">
                <a:solidFill>
                  <a:schemeClr val="bg1"/>
                </a:solidFill>
                <a:latin typeface="Calibri" panose="020F0502020204030204" pitchFamily="34" charset="0"/>
                <a:cs typeface="Calibri" panose="020F0502020204030204" pitchFamily="34" charset="0"/>
              </a:rPr>
              <a:t>ба</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түүнээс</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дээш</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хувийг</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эзэмш</a:t>
            </a:r>
            <a:r>
              <a:rPr lang="mn-MN" sz="2400" b="1" dirty="0">
                <a:solidFill>
                  <a:schemeClr val="bg1"/>
                </a:solidFill>
                <a:latin typeface="Calibri" panose="020F0502020204030204" pitchFamily="34" charset="0"/>
                <a:cs typeface="Calibri" panose="020F0502020204030204" pitchFamily="34" charset="0"/>
              </a:rPr>
              <a:t>дэг ашиг хүртэгч хувь хүнийг ойлгоно.</a:t>
            </a:r>
          </a:p>
        </p:txBody>
      </p:sp>
      <p:sp>
        <p:nvSpPr>
          <p:cNvPr id="31" name="Rectangle 30">
            <a:extLst>
              <a:ext uri="{FF2B5EF4-FFF2-40B4-BE49-F238E27FC236}">
                <a16:creationId xmlns:a16="http://schemas.microsoft.com/office/drawing/2014/main" id="{08C4EE22-0F3A-4F0A-9BE3-022DA173EF45}"/>
              </a:ext>
            </a:extLst>
          </p:cNvPr>
          <p:cNvSpPr/>
          <p:nvPr/>
        </p:nvSpPr>
        <p:spPr>
          <a:xfrm>
            <a:off x="1312164" y="5506794"/>
            <a:ext cx="8807963" cy="550600"/>
          </a:xfrm>
          <a:prstGeom prst="rect">
            <a:avLst/>
          </a:prstGeom>
        </p:spPr>
        <p:txBody>
          <a:bodyPr wrap="square">
            <a:spAutoFit/>
          </a:bodyPr>
          <a:lstStyle/>
          <a:p>
            <a:pPr lvl="0">
              <a:lnSpc>
                <a:spcPct val="170000"/>
              </a:lnSpc>
              <a:buClr>
                <a:srgbClr val="1CADE4"/>
              </a:buClr>
            </a:pPr>
            <a:r>
              <a:rPr lang="en-US" sz="2000" b="1" dirty="0"/>
              <a:t>http://www.eitimongolia.mn/mn/beneficial-ownership-disclosure</a:t>
            </a:r>
          </a:p>
        </p:txBody>
      </p:sp>
      <p:sp>
        <p:nvSpPr>
          <p:cNvPr id="35" name="Rectangle 34">
            <a:extLst>
              <a:ext uri="{FF2B5EF4-FFF2-40B4-BE49-F238E27FC236}">
                <a16:creationId xmlns:a16="http://schemas.microsoft.com/office/drawing/2014/main" id="{E8E46114-D6CF-4272-80AA-0F2A013115D6}"/>
              </a:ext>
            </a:extLst>
          </p:cNvPr>
          <p:cNvSpPr/>
          <p:nvPr/>
        </p:nvSpPr>
        <p:spPr>
          <a:xfrm>
            <a:off x="1312164" y="4930317"/>
            <a:ext cx="9284118" cy="646331"/>
          </a:xfrm>
          <a:prstGeom prst="rect">
            <a:avLst/>
          </a:prstGeom>
        </p:spPr>
        <p:txBody>
          <a:bodyPr wrap="square">
            <a:spAutoFit/>
          </a:bodyPr>
          <a:lstStyle/>
          <a:p>
            <a:r>
              <a:rPr lang="mn-MN" b="1" dirty="0"/>
              <a:t>Энэ тодорхойлолтыг Монголын ОҮИТБС-ын Ажлын хэсгийн 2017 оны 11 сарын 15-ны өдрийн 45 дугаар хуралдаанаар баталсан болно. </a:t>
            </a:r>
          </a:p>
        </p:txBody>
      </p:sp>
    </p:spTree>
    <p:extLst>
      <p:ext uri="{BB962C8B-B14F-4D97-AF65-F5344CB8AC3E}">
        <p14:creationId xmlns:p14="http://schemas.microsoft.com/office/powerpoint/2010/main" val="183288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2D34056-9CC3-4D9B-9073-71C5D2099F3A}"/>
              </a:ext>
            </a:extLst>
          </p:cNvPr>
          <p:cNvGrpSpPr/>
          <p:nvPr/>
        </p:nvGrpSpPr>
        <p:grpSpPr>
          <a:xfrm rot="8100000">
            <a:off x="6442120" y="1455456"/>
            <a:ext cx="2008682" cy="2043981"/>
            <a:chOff x="5125707" y="2264444"/>
            <a:chExt cx="2008682" cy="2043981"/>
          </a:xfrm>
          <a:effectLst>
            <a:outerShdw blurRad="571500" dist="38100" dir="2700000" sx="102000" sy="102000" algn="tl" rotWithShape="0">
              <a:prstClr val="black">
                <a:alpha val="40000"/>
              </a:prstClr>
            </a:outerShdw>
          </a:effectLst>
        </p:grpSpPr>
        <p:sp>
          <p:nvSpPr>
            <p:cNvPr id="10" name="Freeform: Shape 9">
              <a:extLst>
                <a:ext uri="{FF2B5EF4-FFF2-40B4-BE49-F238E27FC236}">
                  <a16:creationId xmlns:a16="http://schemas.microsoft.com/office/drawing/2014/main" id="{C44ABD5E-1EA1-4AD9-9DEF-E79485305DE7}"/>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701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extLst>
                <a:ext uri="{FF2B5EF4-FFF2-40B4-BE49-F238E27FC236}">
                  <a16:creationId xmlns:a16="http://schemas.microsoft.com/office/drawing/2014/main" id="{5F1FEB19-A1FF-41B7-8031-8F225747A5FD}"/>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873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 name="Group 12">
            <a:extLst>
              <a:ext uri="{FF2B5EF4-FFF2-40B4-BE49-F238E27FC236}">
                <a16:creationId xmlns:a16="http://schemas.microsoft.com/office/drawing/2014/main" id="{421BC7ED-CF26-4639-A5F8-2704B658A2E8}"/>
              </a:ext>
            </a:extLst>
          </p:cNvPr>
          <p:cNvGrpSpPr/>
          <p:nvPr/>
        </p:nvGrpSpPr>
        <p:grpSpPr>
          <a:xfrm rot="18900000" flipV="1">
            <a:off x="3616719" y="4139700"/>
            <a:ext cx="2008682" cy="2043981"/>
            <a:chOff x="5125707" y="2264444"/>
            <a:chExt cx="2008682" cy="2043981"/>
          </a:xfrm>
          <a:effectLst>
            <a:outerShdw blurRad="571500" dist="38100" dir="2700000" sx="102000" sy="102000" algn="tl" rotWithShape="0">
              <a:prstClr val="black">
                <a:alpha val="40000"/>
              </a:prstClr>
            </a:outerShdw>
          </a:effectLst>
        </p:grpSpPr>
        <p:sp>
          <p:nvSpPr>
            <p:cNvPr id="14" name="Freeform: Shape 13">
              <a:extLst>
                <a:ext uri="{FF2B5EF4-FFF2-40B4-BE49-F238E27FC236}">
                  <a16:creationId xmlns:a16="http://schemas.microsoft.com/office/drawing/2014/main" id="{F1A7AD8F-4CFA-4588-B961-510FDACB19DA}"/>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reeform: Shape 14">
              <a:extLst>
                <a:ext uri="{FF2B5EF4-FFF2-40B4-BE49-F238E27FC236}">
                  <a16:creationId xmlns:a16="http://schemas.microsoft.com/office/drawing/2014/main" id="{2FBD6112-F2C7-4D3B-9EF1-AE5AF2C98328}"/>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8" name="Group 27">
            <a:extLst>
              <a:ext uri="{FF2B5EF4-FFF2-40B4-BE49-F238E27FC236}">
                <a16:creationId xmlns:a16="http://schemas.microsoft.com/office/drawing/2014/main" id="{67D68D21-5E53-476B-8C77-B7CFA4CF4EDA}"/>
              </a:ext>
            </a:extLst>
          </p:cNvPr>
          <p:cNvGrpSpPr/>
          <p:nvPr/>
        </p:nvGrpSpPr>
        <p:grpSpPr>
          <a:xfrm rot="2700000">
            <a:off x="4219095" y="1548243"/>
            <a:ext cx="1563425" cy="1590900"/>
            <a:chOff x="5125707" y="2264444"/>
            <a:chExt cx="2008682" cy="2043981"/>
          </a:xfrm>
          <a:effectLst>
            <a:outerShdw blurRad="571500" dist="38100" dir="2700000" sx="102000" sy="102000" algn="tl" rotWithShape="0">
              <a:prstClr val="black">
                <a:alpha val="40000"/>
              </a:prstClr>
            </a:outerShdw>
          </a:effectLst>
        </p:grpSpPr>
        <p:sp>
          <p:nvSpPr>
            <p:cNvPr id="33" name="Freeform: Shape 32">
              <a:extLst>
                <a:ext uri="{FF2B5EF4-FFF2-40B4-BE49-F238E27FC236}">
                  <a16:creationId xmlns:a16="http://schemas.microsoft.com/office/drawing/2014/main" id="{2EDAA9BC-7803-40EC-BF85-9DBC2BA87D2E}"/>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reeform: Shape 33">
              <a:extLst>
                <a:ext uri="{FF2B5EF4-FFF2-40B4-BE49-F238E27FC236}">
                  <a16:creationId xmlns:a16="http://schemas.microsoft.com/office/drawing/2014/main" id="{ABEB21DE-83AF-4EA0-A479-E864DA9F53B5}"/>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BE2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9" name="Group 28">
            <a:extLst>
              <a:ext uri="{FF2B5EF4-FFF2-40B4-BE49-F238E27FC236}">
                <a16:creationId xmlns:a16="http://schemas.microsoft.com/office/drawing/2014/main" id="{1C2B3367-3C7F-43D8-BA73-217538A2AC50}"/>
              </a:ext>
            </a:extLst>
          </p:cNvPr>
          <p:cNvGrpSpPr/>
          <p:nvPr/>
        </p:nvGrpSpPr>
        <p:grpSpPr>
          <a:xfrm rot="13500000" flipV="1">
            <a:off x="6659918" y="4096038"/>
            <a:ext cx="1563425" cy="1590900"/>
            <a:chOff x="5125707" y="2264444"/>
            <a:chExt cx="2008682" cy="2043981"/>
          </a:xfrm>
          <a:effectLst>
            <a:outerShdw blurRad="571500" dist="38100" dir="2700000" sx="102000" sy="102000" algn="tl" rotWithShape="0">
              <a:prstClr val="black">
                <a:alpha val="40000"/>
              </a:prstClr>
            </a:outerShdw>
          </a:effectLst>
        </p:grpSpPr>
        <p:sp>
          <p:nvSpPr>
            <p:cNvPr id="31" name="Freeform: Shape 30">
              <a:extLst>
                <a:ext uri="{FF2B5EF4-FFF2-40B4-BE49-F238E27FC236}">
                  <a16:creationId xmlns:a16="http://schemas.microsoft.com/office/drawing/2014/main" id="{896FA9D4-9850-45D4-9FE9-9534A9158A12}"/>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7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reeform: Shape 31">
              <a:extLst>
                <a:ext uri="{FF2B5EF4-FFF2-40B4-BE49-F238E27FC236}">
                  <a16:creationId xmlns:a16="http://schemas.microsoft.com/office/drawing/2014/main" id="{062B3D9A-C813-4FEA-813B-43B9BBAEE381}"/>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5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Oval 15">
            <a:extLst>
              <a:ext uri="{FF2B5EF4-FFF2-40B4-BE49-F238E27FC236}">
                <a16:creationId xmlns:a16="http://schemas.microsoft.com/office/drawing/2014/main" id="{4EB83A97-79B0-4B4F-A08D-AA26ED84E917}"/>
              </a:ext>
            </a:extLst>
          </p:cNvPr>
          <p:cNvSpPr/>
          <p:nvPr/>
        </p:nvSpPr>
        <p:spPr>
          <a:xfrm rot="2700000">
            <a:off x="4639535" y="2401626"/>
            <a:ext cx="2590110" cy="2590108"/>
          </a:xfrm>
          <a:prstGeom prst="ellipse">
            <a:avLst/>
          </a:prstGeom>
          <a:gradFill flip="none" rotWithShape="1">
            <a:gsLst>
              <a:gs pos="0">
                <a:schemeClr val="accent3">
                  <a:lumMod val="5000"/>
                  <a:lumOff val="95000"/>
                </a:schemeClr>
              </a:gs>
              <a:gs pos="67000">
                <a:schemeClr val="accent3">
                  <a:lumMod val="45000"/>
                  <a:lumOff val="55000"/>
                </a:schemeClr>
              </a:gs>
              <a:gs pos="81000">
                <a:schemeClr val="accent3">
                  <a:lumMod val="45000"/>
                  <a:lumOff val="55000"/>
                </a:schemeClr>
              </a:gs>
              <a:gs pos="94000">
                <a:schemeClr val="bg2">
                  <a:lumMod val="75000"/>
                </a:schemeClr>
              </a:gs>
            </a:gsLst>
            <a:lin ang="2700000" scaled="1"/>
            <a:tileRect/>
          </a:gradFill>
          <a:ln>
            <a:noFill/>
          </a:ln>
          <a:effectLst>
            <a:outerShdw blurRad="571500" dist="165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5" name="Group 34">
            <a:extLst>
              <a:ext uri="{FF2B5EF4-FFF2-40B4-BE49-F238E27FC236}">
                <a16:creationId xmlns:a16="http://schemas.microsoft.com/office/drawing/2014/main" id="{21740228-63BC-48C6-885A-A2492F18210B}"/>
              </a:ext>
            </a:extLst>
          </p:cNvPr>
          <p:cNvGrpSpPr/>
          <p:nvPr/>
        </p:nvGrpSpPr>
        <p:grpSpPr>
          <a:xfrm rot="5400000" flipH="1">
            <a:off x="5917302" y="5381990"/>
            <a:ext cx="480058" cy="488494"/>
            <a:chOff x="5125707" y="2264444"/>
            <a:chExt cx="2008682" cy="2043981"/>
          </a:xfrm>
          <a:effectLst>
            <a:outerShdw blurRad="571500" dist="38100" dir="2700000" sx="102000" sy="102000" algn="tl" rotWithShape="0">
              <a:prstClr val="black">
                <a:alpha val="40000"/>
              </a:prstClr>
            </a:outerShdw>
          </a:effectLst>
        </p:grpSpPr>
        <p:sp>
          <p:nvSpPr>
            <p:cNvPr id="36" name="Freeform: Shape 35">
              <a:extLst>
                <a:ext uri="{FF2B5EF4-FFF2-40B4-BE49-F238E27FC236}">
                  <a16:creationId xmlns:a16="http://schemas.microsoft.com/office/drawing/2014/main" id="{5BB12FFC-1594-4A7E-94AB-E1A351054E68}"/>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701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reeform: Shape 36">
              <a:extLst>
                <a:ext uri="{FF2B5EF4-FFF2-40B4-BE49-F238E27FC236}">
                  <a16:creationId xmlns:a16="http://schemas.microsoft.com/office/drawing/2014/main" id="{119F18B2-6910-4108-A9E8-D7F564C0876F}"/>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873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8" name="Group 37">
            <a:extLst>
              <a:ext uri="{FF2B5EF4-FFF2-40B4-BE49-F238E27FC236}">
                <a16:creationId xmlns:a16="http://schemas.microsoft.com/office/drawing/2014/main" id="{35F30462-2C36-4FED-967C-F626025211EA}"/>
              </a:ext>
            </a:extLst>
          </p:cNvPr>
          <p:cNvGrpSpPr/>
          <p:nvPr/>
        </p:nvGrpSpPr>
        <p:grpSpPr>
          <a:xfrm flipV="1">
            <a:off x="3666337" y="3426852"/>
            <a:ext cx="439915" cy="447646"/>
            <a:chOff x="5125707" y="2264444"/>
            <a:chExt cx="2008682" cy="2043981"/>
          </a:xfrm>
          <a:effectLst>
            <a:outerShdw blurRad="571500" dist="38100" dir="2700000" sx="102000" sy="102000" algn="tl" rotWithShape="0">
              <a:prstClr val="black">
                <a:alpha val="40000"/>
              </a:prstClr>
            </a:outerShdw>
          </a:effectLst>
        </p:grpSpPr>
        <p:sp>
          <p:nvSpPr>
            <p:cNvPr id="39" name="Freeform: Shape 38">
              <a:extLst>
                <a:ext uri="{FF2B5EF4-FFF2-40B4-BE49-F238E27FC236}">
                  <a16:creationId xmlns:a16="http://schemas.microsoft.com/office/drawing/2014/main" id="{3D0DF047-B914-4DBE-9783-1586647AF4C7}"/>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7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reeform: Shape 39">
              <a:extLst>
                <a:ext uri="{FF2B5EF4-FFF2-40B4-BE49-F238E27FC236}">
                  <a16:creationId xmlns:a16="http://schemas.microsoft.com/office/drawing/2014/main" id="{6223D775-ECE4-4619-9481-84AFC94CE400}"/>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5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1" name="Group 40">
            <a:extLst>
              <a:ext uri="{FF2B5EF4-FFF2-40B4-BE49-F238E27FC236}">
                <a16:creationId xmlns:a16="http://schemas.microsoft.com/office/drawing/2014/main" id="{95FF1DAB-6551-494C-985A-B493935FF62E}"/>
              </a:ext>
            </a:extLst>
          </p:cNvPr>
          <p:cNvGrpSpPr/>
          <p:nvPr/>
        </p:nvGrpSpPr>
        <p:grpSpPr>
          <a:xfrm flipH="1">
            <a:off x="7861665" y="3424411"/>
            <a:ext cx="462466" cy="470593"/>
            <a:chOff x="5125707" y="2264444"/>
            <a:chExt cx="2008682" cy="2043981"/>
          </a:xfrm>
          <a:effectLst>
            <a:outerShdw blurRad="571500" dist="38100" dir="2700000" sx="102000" sy="102000" algn="tl" rotWithShape="0">
              <a:prstClr val="black">
                <a:alpha val="40000"/>
              </a:prstClr>
            </a:outerShdw>
          </a:effectLst>
        </p:grpSpPr>
        <p:sp>
          <p:nvSpPr>
            <p:cNvPr id="42" name="Freeform: Shape 41">
              <a:extLst>
                <a:ext uri="{FF2B5EF4-FFF2-40B4-BE49-F238E27FC236}">
                  <a16:creationId xmlns:a16="http://schemas.microsoft.com/office/drawing/2014/main" id="{61CA7C38-0B76-48E6-B5E7-7B47874CB990}"/>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Freeform: Shape 42">
              <a:extLst>
                <a:ext uri="{FF2B5EF4-FFF2-40B4-BE49-F238E27FC236}">
                  <a16:creationId xmlns:a16="http://schemas.microsoft.com/office/drawing/2014/main" id="{F2AC9333-9EC4-4D75-95A6-E0FFE5E3CB88}"/>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BE2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4" name="Group 43">
            <a:extLst>
              <a:ext uri="{FF2B5EF4-FFF2-40B4-BE49-F238E27FC236}">
                <a16:creationId xmlns:a16="http://schemas.microsoft.com/office/drawing/2014/main" id="{8D277BA8-A765-4CE0-AFBD-6222DEFE16CD}"/>
              </a:ext>
            </a:extLst>
          </p:cNvPr>
          <p:cNvGrpSpPr/>
          <p:nvPr/>
        </p:nvGrpSpPr>
        <p:grpSpPr>
          <a:xfrm rot="5400000" flipV="1">
            <a:off x="5872864" y="1427325"/>
            <a:ext cx="414833" cy="422123"/>
            <a:chOff x="5125707" y="2264444"/>
            <a:chExt cx="2008682" cy="2043981"/>
          </a:xfrm>
          <a:effectLst>
            <a:outerShdw blurRad="571500" dist="38100" dir="2700000" sx="102000" sy="102000" algn="tl" rotWithShape="0">
              <a:prstClr val="black">
                <a:alpha val="40000"/>
              </a:prstClr>
            </a:outerShdw>
          </a:effectLst>
        </p:grpSpPr>
        <p:sp>
          <p:nvSpPr>
            <p:cNvPr id="45" name="Freeform: Shape 44">
              <a:extLst>
                <a:ext uri="{FF2B5EF4-FFF2-40B4-BE49-F238E27FC236}">
                  <a16:creationId xmlns:a16="http://schemas.microsoft.com/office/drawing/2014/main" id="{5D40EDC9-A865-4A43-80F9-050F0F3E731A}"/>
                </a:ext>
              </a:extLst>
            </p:cNvPr>
            <p:cNvSpPr/>
            <p:nvPr/>
          </p:nvSpPr>
          <p:spPr>
            <a:xfrm rot="2700000">
              <a:off x="5125708" y="2411526"/>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reeform: Shape 45">
              <a:extLst>
                <a:ext uri="{FF2B5EF4-FFF2-40B4-BE49-F238E27FC236}">
                  <a16:creationId xmlns:a16="http://schemas.microsoft.com/office/drawing/2014/main" id="{48307493-69E1-4169-923F-9AED35AC4E20}"/>
                </a:ext>
              </a:extLst>
            </p:cNvPr>
            <p:cNvSpPr/>
            <p:nvPr/>
          </p:nvSpPr>
          <p:spPr>
            <a:xfrm rot="18900000" flipV="1">
              <a:off x="5125707" y="2593908"/>
              <a:ext cx="2008682" cy="1714517"/>
            </a:xfrm>
            <a:custGeom>
              <a:avLst/>
              <a:gdLst>
                <a:gd name="connsiteX0" fmla="*/ 294165 w 2008682"/>
                <a:gd name="connsiteY0" fmla="*/ 294165 h 1714517"/>
                <a:gd name="connsiteX1" fmla="*/ 1004341 w 2008682"/>
                <a:gd name="connsiteY1" fmla="*/ 0 h 1714517"/>
                <a:gd name="connsiteX2" fmla="*/ 2008682 w 2008682"/>
                <a:gd name="connsiteY2" fmla="*/ 0 h 1714517"/>
                <a:gd name="connsiteX3" fmla="*/ 294165 w 2008682"/>
                <a:gd name="connsiteY3" fmla="*/ 1714517 h 1714517"/>
                <a:gd name="connsiteX4" fmla="*/ 0 w 2008682"/>
                <a:gd name="connsiteY4" fmla="*/ 1004341 h 1714517"/>
                <a:gd name="connsiteX5" fmla="*/ 294165 w 2008682"/>
                <a:gd name="connsiteY5" fmla="*/ 294165 h 17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82" h="1714517">
                  <a:moveTo>
                    <a:pt x="294165" y="294165"/>
                  </a:moveTo>
                  <a:cubicBezTo>
                    <a:pt x="475915" y="112415"/>
                    <a:pt x="727000" y="0"/>
                    <a:pt x="1004341" y="0"/>
                  </a:cubicBezTo>
                  <a:lnTo>
                    <a:pt x="2008682" y="0"/>
                  </a:lnTo>
                  <a:lnTo>
                    <a:pt x="294165" y="1714517"/>
                  </a:lnTo>
                  <a:cubicBezTo>
                    <a:pt x="112415" y="1532767"/>
                    <a:pt x="0" y="1281682"/>
                    <a:pt x="0" y="1004341"/>
                  </a:cubicBezTo>
                  <a:cubicBezTo>
                    <a:pt x="0" y="727000"/>
                    <a:pt x="112415" y="475915"/>
                    <a:pt x="294165" y="294165"/>
                  </a:cubicBezTo>
                  <a:close/>
                </a:path>
              </a:pathLst>
            </a:custGeom>
            <a:solidFill>
              <a:srgbClr val="00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1" name="TextBox 60">
            <a:extLst>
              <a:ext uri="{FF2B5EF4-FFF2-40B4-BE49-F238E27FC236}">
                <a16:creationId xmlns:a16="http://schemas.microsoft.com/office/drawing/2014/main" id="{3EB2638D-F3CF-40A4-B65B-156FB8A27DE6}"/>
              </a:ext>
            </a:extLst>
          </p:cNvPr>
          <p:cNvSpPr txBox="1"/>
          <p:nvPr/>
        </p:nvSpPr>
        <p:spPr>
          <a:xfrm>
            <a:off x="466257" y="894060"/>
            <a:ext cx="3131748" cy="1200329"/>
          </a:xfrm>
          <a:prstGeom prst="rect">
            <a:avLst/>
          </a:prstGeom>
          <a:noFill/>
        </p:spPr>
        <p:txBody>
          <a:bodyPr wrap="square" rtlCol="0">
            <a:spAutoFit/>
          </a:bodyPr>
          <a:lstStyle/>
          <a:p>
            <a:pPr lvl="0" defTabSz="914400">
              <a:defRPr/>
            </a:pPr>
            <a:r>
              <a:rPr lang="mn-MN" sz="1200" b="1" dirty="0">
                <a:solidFill>
                  <a:srgbClr val="FF0000"/>
                </a:solidFill>
                <a:latin typeface="Arial" panose="020B0604020202020204" pitchFamily="34" charset="0"/>
                <a:cs typeface="Arial" panose="020B0604020202020204" pitchFamily="34" charset="0"/>
              </a:rPr>
              <a:t>НИЙТИЙН АЛБАНД НИЙТИЙН БОЛОН ХУВИЙН АШИГ СОНИРХЛЫГ ЗОХИЦУУЛАХ, АШИГ СОНИРХЛЫН ЗӨРЧЛӨӨС УРЬДЧИЛАН СЭРГИЙЛЭХ ТУХАЙ ХУУЛИЙН 20.2-Т ЗААСАН АЛБАН ТУШААЛТАНГ ХЭЛНЭ.</a:t>
            </a:r>
          </a:p>
        </p:txBody>
      </p:sp>
      <p:sp>
        <p:nvSpPr>
          <p:cNvPr id="67" name="TextBox 66">
            <a:extLst>
              <a:ext uri="{FF2B5EF4-FFF2-40B4-BE49-F238E27FC236}">
                <a16:creationId xmlns:a16="http://schemas.microsoft.com/office/drawing/2014/main" id="{65DF905F-CD15-47A0-95E5-74834CDF7BEA}"/>
              </a:ext>
            </a:extLst>
          </p:cNvPr>
          <p:cNvSpPr txBox="1"/>
          <p:nvPr/>
        </p:nvSpPr>
        <p:spPr>
          <a:xfrm>
            <a:off x="466257" y="5001385"/>
            <a:ext cx="2695946" cy="1015663"/>
          </a:xfrm>
          <a:prstGeom prst="rect">
            <a:avLst/>
          </a:prstGeom>
          <a:noFill/>
        </p:spPr>
        <p:txBody>
          <a:bodyPr wrap="square" rtlCol="0">
            <a:spAutoFit/>
          </a:bodyPr>
          <a:lstStyle/>
          <a:p>
            <a:pPr lvl="0">
              <a:defRPr/>
            </a:pPr>
            <a:r>
              <a:rPr lang="mn-MN" sz="1200" b="1" dirty="0">
                <a:solidFill>
                  <a:srgbClr val="21A531"/>
                </a:solidFill>
                <a:latin typeface="Arial" panose="020B0604020202020204" pitchFamily="34" charset="0"/>
                <a:cs typeface="Arial" panose="020B0604020202020204" pitchFamily="34" charset="0"/>
              </a:rPr>
              <a:t>ТУХАЙН НИЙТИЙН АЛБАН ТУШААЛТАНТАЙ АШГИЙН ТӨЛӨӨ ҮЙЛ АЖИЛЛАГААГААР ХОЛБООТОЙ ХУВЬ ХҮН, ХУУЛИЙН ЭТГЭЭДИЙГ ХЭЛНЭ.</a:t>
            </a:r>
          </a:p>
        </p:txBody>
      </p:sp>
      <p:sp>
        <p:nvSpPr>
          <p:cNvPr id="69" name="TextBox 68">
            <a:extLst>
              <a:ext uri="{FF2B5EF4-FFF2-40B4-BE49-F238E27FC236}">
                <a16:creationId xmlns:a16="http://schemas.microsoft.com/office/drawing/2014/main" id="{9FB6F97D-213C-4F21-A868-3CCE0FBBDBB0}"/>
              </a:ext>
            </a:extLst>
          </p:cNvPr>
          <p:cNvSpPr txBox="1"/>
          <p:nvPr/>
        </p:nvSpPr>
        <p:spPr>
          <a:xfrm>
            <a:off x="8765713" y="375804"/>
            <a:ext cx="3064884" cy="3970318"/>
          </a:xfrm>
          <a:prstGeom prst="rect">
            <a:avLst/>
          </a:prstGeom>
          <a:noFill/>
        </p:spPr>
        <p:txBody>
          <a:bodyPr wrap="square" rtlCol="0">
            <a:spAutoFit/>
          </a:bodyPr>
          <a:lstStyle/>
          <a:p>
            <a:pPr lvl="0">
              <a:defRPr/>
            </a:pPr>
            <a:r>
              <a:rPr lang="mn-MN" sz="1200" b="1" dirty="0">
                <a:solidFill>
                  <a:srgbClr val="7030A0"/>
                </a:solidFill>
                <a:latin typeface="Arial" panose="020B0604020202020204" pitchFamily="34" charset="0"/>
                <a:cs typeface="Arial" panose="020B0604020202020204" pitchFamily="34" charset="0"/>
              </a:rPr>
              <a:t>МОНГОЛ УЛСЫН ЕРӨНХИЙЛӨГЧ, УЛСЫН ИХ ХУРЛЫН ГИШҮҮН, МОНГОЛ УЛСЫН ЕРӨНХИЙ САЙД, ЗАСГИЙН ГАЗРЫН ГИШҮҮН, ҮНДСЭН ХУУЛИЙН ЦЭЦИЙН ГИШҮҮН, УЛСЫН ДЭЭД ШҮҮХИЙН ЕРӨНХИЙ ШҮҮГЧ, УЛСЫН ДЭЭД ШҮҮХИЙН ШҮҮГЧ, УЛСЫН ЕРӨНХИЙ ПРОКУРОР, УЛСЫН ИХ ХУРАЛД АЖЛАА ШУУД ХАРИУЦАН ТАЙЛАГНАДАГ БАЙГУУЛЛАГЫН ДАРГА, АЙМАГ, НИЙСЛЭЛИЙН ЗАСАГ ДАРГА, АЙМАГ, НИЙСЛЭЛИЙН ИРГЭДИЙН ТӨЛӨӨЛӨГЧДИЙН ХУРЛЫН ТЭРГҮҮЛЭГЧДИЙН ДАРГА, ЯАМНЫ ТӨРИЙН НАРИЙН БИЧГИЙН ДАРГА, ЗАСГИЙН ГАЗРЫН АГЕНТЛАГИЙН ДАРГА, ТӨРИЙН ӨМЧИТ КОМПАНИ, ОЛОН УЛСЫН БАЙГУУЛЛАГЫН ДАРГА, ЗАХИРЛЫН АЛБАН ТУШААЛ ЭРХЭЛЖ БАЙСАН БОЛОН ЭРХЭЛЖ БАЙГАА ХҮН</a:t>
            </a:r>
          </a:p>
        </p:txBody>
      </p:sp>
      <p:sp>
        <p:nvSpPr>
          <p:cNvPr id="71" name="TextBox 70">
            <a:extLst>
              <a:ext uri="{FF2B5EF4-FFF2-40B4-BE49-F238E27FC236}">
                <a16:creationId xmlns:a16="http://schemas.microsoft.com/office/drawing/2014/main" id="{F39AFE88-13F1-4945-BF06-87F598D9AFE9}"/>
              </a:ext>
            </a:extLst>
          </p:cNvPr>
          <p:cNvSpPr txBox="1"/>
          <p:nvPr/>
        </p:nvSpPr>
        <p:spPr>
          <a:xfrm>
            <a:off x="8724178" y="4732812"/>
            <a:ext cx="3001566" cy="1384995"/>
          </a:xfrm>
          <a:prstGeom prst="rect">
            <a:avLst/>
          </a:prstGeom>
          <a:noFill/>
        </p:spPr>
        <p:txBody>
          <a:bodyPr wrap="square" rtlCol="0">
            <a:spAutoFit/>
          </a:bodyPr>
          <a:lstStyle/>
          <a:p>
            <a:pPr lvl="0">
              <a:defRPr/>
            </a:pPr>
            <a:r>
              <a:rPr lang="mn-MN" sz="1200" b="1" dirty="0">
                <a:solidFill>
                  <a:srgbClr val="0070C0"/>
                </a:solidFill>
                <a:latin typeface="Arial" panose="020B0604020202020204" pitchFamily="34" charset="0"/>
                <a:ea typeface="Roboto Light" panose="02000000000000000000" pitchFamily="2" charset="0"/>
                <a:cs typeface="Arial" panose="020B0604020202020204" pitchFamily="34" charset="0"/>
              </a:rPr>
              <a:t>ТУХАЙН НИЙТИЙН АЛБАН ТУШААЛТНЫ ЭЦЭГ, ЭХ, ТӨРСӨН АХ, ЭГЧ, ДҮҮ, ГЭР БҮЛИЙН ГИШҮҮН, ХАМТРАН АМЬДРАГЧ, ЭХНЭР /НӨХӨР/-ИЙН ЭЦЭГ, ЭХ, ТӨРСӨН АХ, ЭГЧ, ДҮҮ, БУСАД НЭГДМЭЛ СОНИРХОЛТОЙ ЭТГЭЭДИЙГ ХЭЛНЭ.</a:t>
            </a:r>
          </a:p>
        </p:txBody>
      </p:sp>
      <p:sp>
        <p:nvSpPr>
          <p:cNvPr id="2" name="TextBox 1">
            <a:extLst>
              <a:ext uri="{FF2B5EF4-FFF2-40B4-BE49-F238E27FC236}">
                <a16:creationId xmlns:a16="http://schemas.microsoft.com/office/drawing/2014/main" id="{AADD9E50-C2C1-4DCE-BB33-F20CE86D3773}"/>
              </a:ext>
            </a:extLst>
          </p:cNvPr>
          <p:cNvSpPr txBox="1"/>
          <p:nvPr/>
        </p:nvSpPr>
        <p:spPr>
          <a:xfrm>
            <a:off x="4572752" y="3329940"/>
            <a:ext cx="2715259" cy="1107996"/>
          </a:xfrm>
          <a:prstGeom prst="rect">
            <a:avLst/>
          </a:prstGeom>
          <a:noFill/>
        </p:spPr>
        <p:txBody>
          <a:bodyPr wrap="square" rtlCol="0">
            <a:spAutoFit/>
          </a:bodyPr>
          <a:lstStyle/>
          <a:p>
            <a:pPr lvl="0" algn="ctr">
              <a:defRPr/>
            </a:pPr>
            <a:r>
              <a:rPr lang="mn-MN" b="1" spc="300" dirty="0">
                <a:latin typeface="Arial" panose="020B0604020202020204" pitchFamily="34" charset="0"/>
                <a:ea typeface="Roboto Black" panose="02000000000000000000" pitchFamily="2" charset="0"/>
                <a:cs typeface="Arial" panose="020B0604020202020204" pitchFamily="34" charset="0"/>
              </a:rPr>
              <a:t>УЛС ТӨРИЙН НӨЛӨӨ БҮХИЙ ЭТГЭЭД</a:t>
            </a:r>
            <a:endParaRPr lang="en-IN" b="1" spc="300" dirty="0">
              <a:latin typeface="Arial" panose="020B0604020202020204" pitchFamily="34" charset="0"/>
              <a:ea typeface="Roboto Black" panose="02000000000000000000" pitchFamily="2" charset="0"/>
              <a:cs typeface="Arial" panose="020B0604020202020204" pitchFamily="34" charset="0"/>
            </a:endParaRPr>
          </a:p>
          <a:p>
            <a:pPr algn="ctr"/>
            <a:endParaRPr lang="en-US" sz="1200" dirty="0"/>
          </a:p>
        </p:txBody>
      </p:sp>
      <p:sp>
        <p:nvSpPr>
          <p:cNvPr id="3" name="Rectangle 2">
            <a:extLst>
              <a:ext uri="{FF2B5EF4-FFF2-40B4-BE49-F238E27FC236}">
                <a16:creationId xmlns:a16="http://schemas.microsoft.com/office/drawing/2014/main" id="{966C5788-3EBD-45CF-ABDA-C113F7D5395B}"/>
              </a:ext>
            </a:extLst>
          </p:cNvPr>
          <p:cNvSpPr/>
          <p:nvPr/>
        </p:nvSpPr>
        <p:spPr>
          <a:xfrm>
            <a:off x="6704007" y="2043570"/>
            <a:ext cx="1593705" cy="369332"/>
          </a:xfrm>
          <a:prstGeom prst="rect">
            <a:avLst/>
          </a:prstGeom>
        </p:spPr>
        <p:txBody>
          <a:bodyPr wrap="none">
            <a:spAutoFit/>
          </a:bodyPr>
          <a:lstStyle/>
          <a:p>
            <a:pPr lvl="0" algn="ctr" defTabSz="457200">
              <a:defRPr/>
            </a:pPr>
            <a:r>
              <a:rPr lang="mn-MN" b="1" dirty="0">
                <a:solidFill>
                  <a:prstClr val="white"/>
                </a:solidFill>
                <a:latin typeface="Arial" panose="020B0604020202020204" pitchFamily="34" charset="0"/>
                <a:cs typeface="Arial" panose="020B0604020202020204" pitchFamily="34" charset="0"/>
              </a:rPr>
              <a:t>20.2-Р ЗҮЙЛ </a:t>
            </a:r>
          </a:p>
        </p:txBody>
      </p:sp>
      <p:sp>
        <p:nvSpPr>
          <p:cNvPr id="6" name="Rectangle 5">
            <a:extLst>
              <a:ext uri="{FF2B5EF4-FFF2-40B4-BE49-F238E27FC236}">
                <a16:creationId xmlns:a16="http://schemas.microsoft.com/office/drawing/2014/main" id="{1F5B21B8-876B-4F25-AEC5-0CFCAC22468C}"/>
              </a:ext>
            </a:extLst>
          </p:cNvPr>
          <p:cNvSpPr/>
          <p:nvPr/>
        </p:nvSpPr>
        <p:spPr>
          <a:xfrm>
            <a:off x="6651512" y="4651773"/>
            <a:ext cx="1646200" cy="830997"/>
          </a:xfrm>
          <a:prstGeom prst="rect">
            <a:avLst/>
          </a:prstGeom>
        </p:spPr>
        <p:txBody>
          <a:bodyPr wrap="square">
            <a:spAutoFit/>
          </a:bodyPr>
          <a:lstStyle/>
          <a:p>
            <a:pPr lvl="0" algn="ctr" defTabSz="914400">
              <a:defRPr/>
            </a:pPr>
            <a:r>
              <a:rPr lang="mn-MN" sz="1600" b="1" spc="300" dirty="0">
                <a:solidFill>
                  <a:prstClr val="white">
                    <a:lumMod val="95000"/>
                  </a:prstClr>
                </a:solidFill>
                <a:latin typeface="Arial" panose="020B0604020202020204" pitchFamily="34" charset="0"/>
                <a:ea typeface="Roboto Black" panose="02000000000000000000" pitchFamily="2" charset="0"/>
                <a:cs typeface="Arial" panose="020B0604020202020204" pitchFamily="34" charset="0"/>
              </a:rPr>
              <a:t>ХАМААРАЛ БҮХИЙ ЭТГЭЭД</a:t>
            </a:r>
            <a:endParaRPr lang="en-IN" sz="1600" b="1" spc="300" dirty="0">
              <a:solidFill>
                <a:prstClr val="white">
                  <a:lumMod val="95000"/>
                </a:prstClr>
              </a:solidFill>
              <a:latin typeface="Arial" panose="020B0604020202020204" pitchFamily="34" charset="0"/>
              <a:ea typeface="Roboto Black" panose="02000000000000000000" pitchFamily="2" charset="0"/>
              <a:cs typeface="Arial" panose="020B0604020202020204" pitchFamily="34" charset="0"/>
            </a:endParaRPr>
          </a:p>
        </p:txBody>
      </p:sp>
      <p:sp>
        <p:nvSpPr>
          <p:cNvPr id="8" name="Rectangle 7">
            <a:extLst>
              <a:ext uri="{FF2B5EF4-FFF2-40B4-BE49-F238E27FC236}">
                <a16:creationId xmlns:a16="http://schemas.microsoft.com/office/drawing/2014/main" id="{F96232D1-E147-41EC-A758-5CB3C8433611}"/>
              </a:ext>
            </a:extLst>
          </p:cNvPr>
          <p:cNvSpPr/>
          <p:nvPr/>
        </p:nvSpPr>
        <p:spPr>
          <a:xfrm>
            <a:off x="3524155" y="4814852"/>
            <a:ext cx="1901634" cy="830997"/>
          </a:xfrm>
          <a:prstGeom prst="rect">
            <a:avLst/>
          </a:prstGeom>
        </p:spPr>
        <p:txBody>
          <a:bodyPr wrap="square">
            <a:spAutoFit/>
          </a:bodyPr>
          <a:lstStyle/>
          <a:p>
            <a:pPr lvl="0" algn="ctr">
              <a:defRPr/>
            </a:pPr>
            <a:r>
              <a:rPr lang="mn-MN" sz="1600" b="1" dirty="0">
                <a:solidFill>
                  <a:prstClr val="white"/>
                </a:solidFill>
                <a:latin typeface="Arial" panose="020B0604020202020204" pitchFamily="34" charset="0"/>
                <a:cs typeface="Arial" panose="020B0604020202020204" pitchFamily="34" charset="0"/>
              </a:rPr>
              <a:t>НЭГДМЭЛ СОНИРХОЛТОЙ ЭТГЭЭД</a:t>
            </a:r>
          </a:p>
        </p:txBody>
      </p:sp>
      <p:sp>
        <p:nvSpPr>
          <p:cNvPr id="4" name="TextBox 3">
            <a:extLst>
              <a:ext uri="{FF2B5EF4-FFF2-40B4-BE49-F238E27FC236}">
                <a16:creationId xmlns:a16="http://schemas.microsoft.com/office/drawing/2014/main" id="{67E45E29-0713-46C4-8107-F0FF76B131A5}"/>
              </a:ext>
            </a:extLst>
          </p:cNvPr>
          <p:cNvSpPr txBox="1"/>
          <p:nvPr/>
        </p:nvSpPr>
        <p:spPr>
          <a:xfrm>
            <a:off x="4142060" y="1867828"/>
            <a:ext cx="1535695" cy="584775"/>
          </a:xfrm>
          <a:prstGeom prst="rect">
            <a:avLst/>
          </a:prstGeom>
          <a:noFill/>
        </p:spPr>
        <p:txBody>
          <a:bodyPr wrap="square" rtlCol="0">
            <a:spAutoFit/>
          </a:bodyPr>
          <a:lstStyle/>
          <a:p>
            <a:pPr algn="ctr"/>
            <a:r>
              <a:rPr lang="mn-MN" sz="1600" b="1" dirty="0">
                <a:solidFill>
                  <a:schemeClr val="bg1"/>
                </a:solidFill>
                <a:latin typeface="Arial" panose="020B0604020202020204" pitchFamily="34" charset="0"/>
                <a:cs typeface="Arial" panose="020B0604020202020204" pitchFamily="34" charset="0"/>
              </a:rPr>
              <a:t>ТОДОРХОЙ-ЛОЛТ</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7856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E697-62CB-493F-8491-527D411AD926}"/>
              </a:ext>
            </a:extLst>
          </p:cNvPr>
          <p:cNvSpPr>
            <a:spLocks noGrp="1"/>
          </p:cNvSpPr>
          <p:nvPr>
            <p:ph type="title"/>
          </p:nvPr>
        </p:nvSpPr>
        <p:spPr>
          <a:xfrm>
            <a:off x="838200" y="140042"/>
            <a:ext cx="10515600" cy="915035"/>
          </a:xfrm>
        </p:spPr>
        <p:txBody>
          <a:bodyPr/>
          <a:lstStyle/>
          <a:p>
            <a:pPr algn="ctr"/>
            <a:r>
              <a:rPr lang="mn-MN" b="1" dirty="0"/>
              <a:t>ОЛБОРЛОХ ҮЙЛДВЭРЛЭЛ</a:t>
            </a:r>
            <a:endParaRPr lang="en-US" b="1" dirty="0"/>
          </a:p>
        </p:txBody>
      </p:sp>
      <p:graphicFrame>
        <p:nvGraphicFramePr>
          <p:cNvPr id="3" name="Diagram 2">
            <a:extLst>
              <a:ext uri="{FF2B5EF4-FFF2-40B4-BE49-F238E27FC236}">
                <a16:creationId xmlns:a16="http://schemas.microsoft.com/office/drawing/2014/main" id="{F88319A3-B38B-4BD5-A292-D6DD32597E2D}"/>
              </a:ext>
            </a:extLst>
          </p:cNvPr>
          <p:cNvGraphicFramePr/>
          <p:nvPr>
            <p:extLst>
              <p:ext uri="{D42A27DB-BD31-4B8C-83A1-F6EECF244321}">
                <p14:modId xmlns:p14="http://schemas.microsoft.com/office/powerpoint/2010/main" val="3904975773"/>
              </p:ext>
            </p:extLst>
          </p:nvPr>
        </p:nvGraphicFramePr>
        <p:xfrm>
          <a:off x="738554" y="1434905"/>
          <a:ext cx="10615246" cy="4684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2417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79CE-664B-43A1-9827-7801C601AF87}"/>
              </a:ext>
            </a:extLst>
          </p:cNvPr>
          <p:cNvSpPr>
            <a:spLocks noGrp="1"/>
          </p:cNvSpPr>
          <p:nvPr>
            <p:ph type="title"/>
          </p:nvPr>
        </p:nvSpPr>
        <p:spPr>
          <a:xfrm>
            <a:off x="838200" y="365126"/>
            <a:ext cx="10515600" cy="788426"/>
          </a:xfrm>
        </p:spPr>
        <p:txBody>
          <a:bodyPr>
            <a:normAutofit fontScale="90000"/>
          </a:bodyPr>
          <a:lstStyle/>
          <a:p>
            <a:pPr algn="ctr"/>
            <a:r>
              <a:rPr lang="mn-MN" b="1" dirty="0"/>
              <a:t>АШИГ ХҮРТЭГЧ ЭЦСИЙН ЭЗДИЙН МЭДЭЭЛЭЛ</a:t>
            </a:r>
            <a:endParaRPr lang="en-US" b="1" dirty="0"/>
          </a:p>
        </p:txBody>
      </p:sp>
      <p:graphicFrame>
        <p:nvGraphicFramePr>
          <p:cNvPr id="3" name="Diagram 2">
            <a:extLst>
              <a:ext uri="{FF2B5EF4-FFF2-40B4-BE49-F238E27FC236}">
                <a16:creationId xmlns:a16="http://schemas.microsoft.com/office/drawing/2014/main" id="{FBEECAC8-E1B7-4FB0-820E-291C932F92FA}"/>
              </a:ext>
            </a:extLst>
          </p:cNvPr>
          <p:cNvGraphicFramePr/>
          <p:nvPr>
            <p:extLst>
              <p:ext uri="{D42A27DB-BD31-4B8C-83A1-F6EECF244321}">
                <p14:modId xmlns:p14="http://schemas.microsoft.com/office/powerpoint/2010/main" val="1101721692"/>
              </p:ext>
            </p:extLst>
          </p:nvPr>
        </p:nvGraphicFramePr>
        <p:xfrm>
          <a:off x="1435100" y="1350497"/>
          <a:ext cx="10100408" cy="500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750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4CA442-538E-4CCD-9F59-E768B9A6D36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8D8A1260-8CCA-4EEF-A2A7-E7D73CF11CB0}"/>
              </a:ext>
            </a:extLst>
          </p:cNvPr>
          <p:cNvSpPr>
            <a:spLocks noChangeArrowheads="1"/>
          </p:cNvSpPr>
          <p:nvPr/>
        </p:nvSpPr>
        <p:spPr bwMode="auto">
          <a:xfrm>
            <a:off x="0" y="3819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3EBAF3F1-2AB5-47FC-AB82-78A69CB731D5}"/>
              </a:ext>
            </a:extLst>
          </p:cNvPr>
          <p:cNvGraphicFramePr/>
          <p:nvPr>
            <p:extLst>
              <p:ext uri="{D42A27DB-BD31-4B8C-83A1-F6EECF244321}">
                <p14:modId xmlns:p14="http://schemas.microsoft.com/office/powerpoint/2010/main" val="2789305962"/>
              </p:ext>
            </p:extLst>
          </p:nvPr>
        </p:nvGraphicFramePr>
        <p:xfrm>
          <a:off x="548640" y="267285"/>
          <a:ext cx="11465169" cy="638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81434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E32D0-621D-4BB2-A950-43D7D0C2B37B}"/>
              </a:ext>
            </a:extLst>
          </p:cNvPr>
          <p:cNvSpPr txBox="1">
            <a:spLocks noGrp="1"/>
          </p:cNvSpPr>
          <p:nvPr>
            <p:ph type="title"/>
          </p:nvPr>
        </p:nvSpPr>
        <p:spPr>
          <a:xfrm>
            <a:off x="810594" y="175572"/>
            <a:ext cx="105156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prstClr val="black"/>
                </a:solidFill>
                <a:effectLst/>
                <a:uLnTx/>
                <a:uFillTx/>
                <a:ea typeface="+mn-ea"/>
                <a:cs typeface="+mn-cs"/>
              </a:rPr>
              <a:t>АШИГ ХҮРТЭГЧ ЭЦСИЙН ЭЗДИЙН МЭДЭЭЛЛИЙН ТАЙЛАГНАЛ</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nvGrpSpPr>
          <p:cNvPr id="4" name="Group 3">
            <a:extLst>
              <a:ext uri="{FF2B5EF4-FFF2-40B4-BE49-F238E27FC236}">
                <a16:creationId xmlns:a16="http://schemas.microsoft.com/office/drawing/2014/main" id="{0768DA92-687E-4744-BA55-6BC7280376C9}"/>
              </a:ext>
            </a:extLst>
          </p:cNvPr>
          <p:cNvGrpSpPr/>
          <p:nvPr/>
        </p:nvGrpSpPr>
        <p:grpSpPr>
          <a:xfrm>
            <a:off x="800788" y="1663677"/>
            <a:ext cx="10668870" cy="4301279"/>
            <a:chOff x="800788" y="2302713"/>
            <a:chExt cx="10668870" cy="3662243"/>
          </a:xfrm>
        </p:grpSpPr>
        <p:grpSp>
          <p:nvGrpSpPr>
            <p:cNvPr id="6" name="Group 5">
              <a:extLst>
                <a:ext uri="{FF2B5EF4-FFF2-40B4-BE49-F238E27FC236}">
                  <a16:creationId xmlns:a16="http://schemas.microsoft.com/office/drawing/2014/main" id="{4C44C114-5E43-4DED-B144-A7B3F2CD38F6}"/>
                </a:ext>
              </a:extLst>
            </p:cNvPr>
            <p:cNvGrpSpPr/>
            <p:nvPr/>
          </p:nvGrpSpPr>
          <p:grpSpPr>
            <a:xfrm>
              <a:off x="800788" y="2318196"/>
              <a:ext cx="8495210" cy="3646760"/>
              <a:chOff x="1798433" y="1231640"/>
              <a:chExt cx="8495210" cy="5686657"/>
            </a:xfrm>
          </p:grpSpPr>
          <p:grpSp>
            <p:nvGrpSpPr>
              <p:cNvPr id="7" name="Group 6">
                <a:extLst>
                  <a:ext uri="{FF2B5EF4-FFF2-40B4-BE49-F238E27FC236}">
                    <a16:creationId xmlns:a16="http://schemas.microsoft.com/office/drawing/2014/main" id="{84996CFA-C0D4-41BD-9101-DE7F8B9C4B93}"/>
                  </a:ext>
                </a:extLst>
              </p:cNvPr>
              <p:cNvGrpSpPr/>
              <p:nvPr/>
            </p:nvGrpSpPr>
            <p:grpSpPr>
              <a:xfrm>
                <a:off x="1798433" y="1231640"/>
                <a:ext cx="8495210" cy="5686657"/>
                <a:chOff x="1823916" y="870770"/>
                <a:chExt cx="8495210" cy="5377184"/>
              </a:xfrm>
              <a:effectLst>
                <a:reflection blurRad="38100" stA="52000" endA="300" endPos="11000" dir="5400000" sy="-100000" algn="bl" rotWithShape="0"/>
              </a:effectLst>
            </p:grpSpPr>
            <p:grpSp>
              <p:nvGrpSpPr>
                <p:cNvPr id="12" name="Group 11">
                  <a:extLst>
                    <a:ext uri="{FF2B5EF4-FFF2-40B4-BE49-F238E27FC236}">
                      <a16:creationId xmlns:a16="http://schemas.microsoft.com/office/drawing/2014/main" id="{8442CF7D-918E-4BB7-A26C-FA98477B852B}"/>
                    </a:ext>
                  </a:extLst>
                </p:cNvPr>
                <p:cNvGrpSpPr/>
                <p:nvPr/>
              </p:nvGrpSpPr>
              <p:grpSpPr>
                <a:xfrm>
                  <a:off x="1823916" y="870771"/>
                  <a:ext cx="1608832" cy="5320167"/>
                  <a:chOff x="1898867" y="975702"/>
                  <a:chExt cx="1608832" cy="5320167"/>
                </a:xfrm>
              </p:grpSpPr>
              <p:sp>
                <p:nvSpPr>
                  <p:cNvPr id="29" name="Freeform: Shape 28">
                    <a:extLst>
                      <a:ext uri="{FF2B5EF4-FFF2-40B4-BE49-F238E27FC236}">
                        <a16:creationId xmlns:a16="http://schemas.microsoft.com/office/drawing/2014/main" id="{125A5472-EE00-4757-B444-76891765928C}"/>
                      </a:ext>
                    </a:extLst>
                  </p:cNvPr>
                  <p:cNvSpPr/>
                  <p:nvPr/>
                </p:nvSpPr>
                <p:spPr>
                  <a:xfrm>
                    <a:off x="1908673" y="1941121"/>
                    <a:ext cx="1599026" cy="4354748"/>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pattFill prst="wdUpDiag">
                    <a:fgClr>
                      <a:schemeClr val="bg1">
                        <a:lumMod val="95000"/>
                      </a:schemeClr>
                    </a:fgClr>
                    <a:bgClr>
                      <a:schemeClr val="bg1"/>
                    </a:bgClr>
                  </a:pattFill>
                  <a:ln>
                    <a:noFill/>
                  </a:ln>
                  <a:effectLst>
                    <a:innerShdw blurRad="355600" dist="50800" dir="54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 name="Freeform: Shape 29">
                    <a:extLst>
                      <a:ext uri="{FF2B5EF4-FFF2-40B4-BE49-F238E27FC236}">
                        <a16:creationId xmlns:a16="http://schemas.microsoft.com/office/drawing/2014/main" id="{BE0EF48E-FCA8-467D-A83C-3FDB65A33DAC}"/>
                      </a:ext>
                    </a:extLst>
                  </p:cNvPr>
                  <p:cNvSpPr/>
                  <p:nvPr/>
                </p:nvSpPr>
                <p:spPr>
                  <a:xfrm>
                    <a:off x="1898867" y="1015853"/>
                    <a:ext cx="1599026" cy="3820053"/>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solidFill>
                    <a:schemeClr val="accent2"/>
                  </a:solidFill>
                  <a:ln>
                    <a:noFill/>
                  </a:ln>
                  <a:effectLst>
                    <a:outerShdw blurRad="254000" dist="38100" dir="5400000" algn="t" rotWithShape="0">
                      <a:prstClr val="black">
                        <a:alpha val="40000"/>
                      </a:prst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Freeform: Shape 30">
                    <a:extLst>
                      <a:ext uri="{FF2B5EF4-FFF2-40B4-BE49-F238E27FC236}">
                        <a16:creationId xmlns:a16="http://schemas.microsoft.com/office/drawing/2014/main" id="{15065B42-9522-47F7-A0C7-738C20907747}"/>
                      </a:ext>
                    </a:extLst>
                  </p:cNvPr>
                  <p:cNvSpPr/>
                  <p:nvPr/>
                </p:nvSpPr>
                <p:spPr>
                  <a:xfrm>
                    <a:off x="1908673" y="975702"/>
                    <a:ext cx="1599026" cy="2007341"/>
                  </a:xfrm>
                  <a:custGeom>
                    <a:avLst/>
                    <a:gdLst>
                      <a:gd name="connsiteX0" fmla="*/ 0 w 1599026"/>
                      <a:gd name="connsiteY0" fmla="*/ 0 h 2007341"/>
                      <a:gd name="connsiteX1" fmla="*/ 1599026 w 1599026"/>
                      <a:gd name="connsiteY1" fmla="*/ 0 h 2007341"/>
                      <a:gd name="connsiteX2" fmla="*/ 1599026 w 1599026"/>
                      <a:gd name="connsiteY2" fmla="*/ 2007341 h 2007341"/>
                      <a:gd name="connsiteX3" fmla="*/ 904444 w 1599026"/>
                      <a:gd name="connsiteY3" fmla="*/ 2007341 h 2007341"/>
                      <a:gd name="connsiteX4" fmla="*/ 904445 w 1599026"/>
                      <a:gd name="connsiteY4" fmla="*/ 1070351 h 2007341"/>
                      <a:gd name="connsiteX5" fmla="*/ 799513 w 1599026"/>
                      <a:gd name="connsiteY5" fmla="*/ 965419 h 2007341"/>
                      <a:gd name="connsiteX6" fmla="*/ 694581 w 1599026"/>
                      <a:gd name="connsiteY6" fmla="*/ 1070351 h 2007341"/>
                      <a:gd name="connsiteX7" fmla="*/ 694581 w 1599026"/>
                      <a:gd name="connsiteY7" fmla="*/ 2007341 h 2007341"/>
                      <a:gd name="connsiteX8" fmla="*/ 0 w 1599026"/>
                      <a:gd name="connsiteY8" fmla="*/ 2007341 h 200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026" h="2007341">
                        <a:moveTo>
                          <a:pt x="0" y="0"/>
                        </a:moveTo>
                        <a:lnTo>
                          <a:pt x="1599026" y="0"/>
                        </a:lnTo>
                        <a:lnTo>
                          <a:pt x="1599026" y="2007341"/>
                        </a:lnTo>
                        <a:lnTo>
                          <a:pt x="904444" y="2007341"/>
                        </a:lnTo>
                        <a:lnTo>
                          <a:pt x="904445" y="1070351"/>
                        </a:lnTo>
                        <a:cubicBezTo>
                          <a:pt x="904445" y="1012399"/>
                          <a:pt x="857465" y="965419"/>
                          <a:pt x="799513" y="965419"/>
                        </a:cubicBezTo>
                        <a:cubicBezTo>
                          <a:pt x="741561" y="965419"/>
                          <a:pt x="694581" y="1012399"/>
                          <a:pt x="694581" y="1070351"/>
                        </a:cubicBezTo>
                        <a:lnTo>
                          <a:pt x="694581" y="2007341"/>
                        </a:lnTo>
                        <a:lnTo>
                          <a:pt x="0" y="2007341"/>
                        </a:lnTo>
                        <a:close/>
                      </a:path>
                    </a:pathLst>
                  </a:custGeom>
                  <a:solidFill>
                    <a:schemeClr val="bg1">
                      <a:lumMod val="95000"/>
                    </a:schemeClr>
                  </a:solidFill>
                  <a:ln>
                    <a:solidFill>
                      <a:schemeClr val="accent2"/>
                    </a:solidFill>
                  </a:ln>
                  <a:effectLst>
                    <a:outerShdw blurRad="50800" dist="38100" dir="5400000" algn="t"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13" name="Group 12">
                  <a:extLst>
                    <a:ext uri="{FF2B5EF4-FFF2-40B4-BE49-F238E27FC236}">
                      <a16:creationId xmlns:a16="http://schemas.microsoft.com/office/drawing/2014/main" id="{F24D43D6-A40E-45D9-9850-7F652957EDF6}"/>
                    </a:ext>
                  </a:extLst>
                </p:cNvPr>
                <p:cNvGrpSpPr/>
                <p:nvPr/>
              </p:nvGrpSpPr>
              <p:grpSpPr>
                <a:xfrm>
                  <a:off x="4131531" y="870771"/>
                  <a:ext cx="1609399" cy="5320167"/>
                  <a:chOff x="1898300" y="975702"/>
                  <a:chExt cx="1609399" cy="5320167"/>
                </a:xfrm>
              </p:grpSpPr>
              <p:sp>
                <p:nvSpPr>
                  <p:cNvPr id="26" name="Freeform: Shape 25">
                    <a:extLst>
                      <a:ext uri="{FF2B5EF4-FFF2-40B4-BE49-F238E27FC236}">
                        <a16:creationId xmlns:a16="http://schemas.microsoft.com/office/drawing/2014/main" id="{561B2DBA-0D64-4A6F-9E74-940B5B43E297}"/>
                      </a:ext>
                    </a:extLst>
                  </p:cNvPr>
                  <p:cNvSpPr/>
                  <p:nvPr/>
                </p:nvSpPr>
                <p:spPr>
                  <a:xfrm>
                    <a:off x="1908673" y="1941121"/>
                    <a:ext cx="1599026" cy="4354748"/>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pattFill prst="wdUpDiag">
                    <a:fgClr>
                      <a:schemeClr val="bg1">
                        <a:lumMod val="95000"/>
                      </a:schemeClr>
                    </a:fgClr>
                    <a:bgClr>
                      <a:schemeClr val="bg1"/>
                    </a:bgClr>
                  </a:pattFill>
                  <a:ln>
                    <a:noFill/>
                  </a:ln>
                  <a:effectLst>
                    <a:innerShdw blurRad="355600" dist="50800" dir="54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Freeform: Shape 26">
                    <a:extLst>
                      <a:ext uri="{FF2B5EF4-FFF2-40B4-BE49-F238E27FC236}">
                        <a16:creationId xmlns:a16="http://schemas.microsoft.com/office/drawing/2014/main" id="{16AAEAA1-AB47-4554-805E-C4FFE70F15E3}"/>
                      </a:ext>
                    </a:extLst>
                  </p:cNvPr>
                  <p:cNvSpPr/>
                  <p:nvPr/>
                </p:nvSpPr>
                <p:spPr>
                  <a:xfrm>
                    <a:off x="1898300" y="1185852"/>
                    <a:ext cx="1599026" cy="3815184"/>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solidFill>
                    <a:srgbClr val="9751CB"/>
                  </a:soli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Freeform: Shape 27">
                    <a:extLst>
                      <a:ext uri="{FF2B5EF4-FFF2-40B4-BE49-F238E27FC236}">
                        <a16:creationId xmlns:a16="http://schemas.microsoft.com/office/drawing/2014/main" id="{EC3B0A46-4135-40C5-A7C9-8CF1AF58BD80}"/>
                      </a:ext>
                    </a:extLst>
                  </p:cNvPr>
                  <p:cNvSpPr/>
                  <p:nvPr/>
                </p:nvSpPr>
                <p:spPr>
                  <a:xfrm>
                    <a:off x="1908673" y="975702"/>
                    <a:ext cx="1599026" cy="2007341"/>
                  </a:xfrm>
                  <a:custGeom>
                    <a:avLst/>
                    <a:gdLst>
                      <a:gd name="connsiteX0" fmla="*/ 0 w 1599026"/>
                      <a:gd name="connsiteY0" fmla="*/ 0 h 2007341"/>
                      <a:gd name="connsiteX1" fmla="*/ 1599026 w 1599026"/>
                      <a:gd name="connsiteY1" fmla="*/ 0 h 2007341"/>
                      <a:gd name="connsiteX2" fmla="*/ 1599026 w 1599026"/>
                      <a:gd name="connsiteY2" fmla="*/ 2007341 h 2007341"/>
                      <a:gd name="connsiteX3" fmla="*/ 904444 w 1599026"/>
                      <a:gd name="connsiteY3" fmla="*/ 2007341 h 2007341"/>
                      <a:gd name="connsiteX4" fmla="*/ 904445 w 1599026"/>
                      <a:gd name="connsiteY4" fmla="*/ 1070351 h 2007341"/>
                      <a:gd name="connsiteX5" fmla="*/ 799513 w 1599026"/>
                      <a:gd name="connsiteY5" fmla="*/ 965419 h 2007341"/>
                      <a:gd name="connsiteX6" fmla="*/ 694581 w 1599026"/>
                      <a:gd name="connsiteY6" fmla="*/ 1070351 h 2007341"/>
                      <a:gd name="connsiteX7" fmla="*/ 694581 w 1599026"/>
                      <a:gd name="connsiteY7" fmla="*/ 2007341 h 2007341"/>
                      <a:gd name="connsiteX8" fmla="*/ 0 w 1599026"/>
                      <a:gd name="connsiteY8" fmla="*/ 2007341 h 200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026" h="2007341">
                        <a:moveTo>
                          <a:pt x="0" y="0"/>
                        </a:moveTo>
                        <a:lnTo>
                          <a:pt x="1599026" y="0"/>
                        </a:lnTo>
                        <a:lnTo>
                          <a:pt x="1599026" y="2007341"/>
                        </a:lnTo>
                        <a:lnTo>
                          <a:pt x="904444" y="2007341"/>
                        </a:lnTo>
                        <a:lnTo>
                          <a:pt x="904445" y="1070351"/>
                        </a:lnTo>
                        <a:cubicBezTo>
                          <a:pt x="904445" y="1012399"/>
                          <a:pt x="857465" y="965419"/>
                          <a:pt x="799513" y="965419"/>
                        </a:cubicBezTo>
                        <a:cubicBezTo>
                          <a:pt x="741561" y="965419"/>
                          <a:pt x="694581" y="1012399"/>
                          <a:pt x="694581" y="1070351"/>
                        </a:cubicBezTo>
                        <a:lnTo>
                          <a:pt x="694581" y="2007341"/>
                        </a:lnTo>
                        <a:lnTo>
                          <a:pt x="0" y="2007341"/>
                        </a:lnTo>
                        <a:close/>
                      </a:path>
                    </a:pathLst>
                  </a:custGeom>
                  <a:solidFill>
                    <a:schemeClr val="accent3">
                      <a:lumMod val="5000"/>
                      <a:lumOff val="95000"/>
                    </a:schemeClr>
                  </a:solidFill>
                  <a:ln>
                    <a:solidFill>
                      <a:srgbClr val="8D0B84"/>
                    </a:solidFill>
                  </a:ln>
                  <a:effectLst>
                    <a:outerShdw blurRad="50800" dist="38100" dir="5400000" algn="t"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grpSp>
              <p:nvGrpSpPr>
                <p:cNvPr id="14" name="Group 13">
                  <a:extLst>
                    <a:ext uri="{FF2B5EF4-FFF2-40B4-BE49-F238E27FC236}">
                      <a16:creationId xmlns:a16="http://schemas.microsoft.com/office/drawing/2014/main" id="{0F2FE3A1-A743-4161-B391-00AAE8D80017}"/>
                    </a:ext>
                  </a:extLst>
                </p:cNvPr>
                <p:cNvGrpSpPr/>
                <p:nvPr/>
              </p:nvGrpSpPr>
              <p:grpSpPr>
                <a:xfrm>
                  <a:off x="6450086" y="870771"/>
                  <a:ext cx="1615169" cy="5320167"/>
                  <a:chOff x="1908673" y="975702"/>
                  <a:chExt cx="1615169" cy="5320167"/>
                </a:xfrm>
              </p:grpSpPr>
              <p:sp>
                <p:nvSpPr>
                  <p:cNvPr id="23" name="Freeform: Shape 22">
                    <a:extLst>
                      <a:ext uri="{FF2B5EF4-FFF2-40B4-BE49-F238E27FC236}">
                        <a16:creationId xmlns:a16="http://schemas.microsoft.com/office/drawing/2014/main" id="{87A80056-C79C-45A4-98AC-F2DA0418090C}"/>
                      </a:ext>
                    </a:extLst>
                  </p:cNvPr>
                  <p:cNvSpPr/>
                  <p:nvPr/>
                </p:nvSpPr>
                <p:spPr>
                  <a:xfrm>
                    <a:off x="1908673" y="1941121"/>
                    <a:ext cx="1599026" cy="4354748"/>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pattFill prst="wdUpDiag">
                    <a:fgClr>
                      <a:schemeClr val="bg1">
                        <a:lumMod val="95000"/>
                      </a:schemeClr>
                    </a:fgClr>
                    <a:bgClr>
                      <a:schemeClr val="bg1"/>
                    </a:bgClr>
                  </a:pattFill>
                  <a:ln>
                    <a:noFill/>
                  </a:ln>
                  <a:effectLst>
                    <a:innerShdw blurRad="355600" dist="50800" dir="54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Freeform: Shape 23">
                    <a:extLst>
                      <a:ext uri="{FF2B5EF4-FFF2-40B4-BE49-F238E27FC236}">
                        <a16:creationId xmlns:a16="http://schemas.microsoft.com/office/drawing/2014/main" id="{82223E0D-06AC-4FD1-9D5D-B470B9D5CADF}"/>
                      </a:ext>
                    </a:extLst>
                  </p:cNvPr>
                  <p:cNvSpPr/>
                  <p:nvPr/>
                </p:nvSpPr>
                <p:spPr>
                  <a:xfrm>
                    <a:off x="1924816" y="1185852"/>
                    <a:ext cx="1599026" cy="3815183"/>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solidFill>
                    <a:srgbClr val="00B050"/>
                  </a:soli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Freeform: Shape 24">
                    <a:extLst>
                      <a:ext uri="{FF2B5EF4-FFF2-40B4-BE49-F238E27FC236}">
                        <a16:creationId xmlns:a16="http://schemas.microsoft.com/office/drawing/2014/main" id="{EB3E4330-EFA4-48B3-B738-9E4B8B93682C}"/>
                      </a:ext>
                    </a:extLst>
                  </p:cNvPr>
                  <p:cNvSpPr/>
                  <p:nvPr/>
                </p:nvSpPr>
                <p:spPr>
                  <a:xfrm>
                    <a:off x="1908673" y="975702"/>
                    <a:ext cx="1599026" cy="2007341"/>
                  </a:xfrm>
                  <a:custGeom>
                    <a:avLst/>
                    <a:gdLst>
                      <a:gd name="connsiteX0" fmla="*/ 0 w 1599026"/>
                      <a:gd name="connsiteY0" fmla="*/ 0 h 2007341"/>
                      <a:gd name="connsiteX1" fmla="*/ 1599026 w 1599026"/>
                      <a:gd name="connsiteY1" fmla="*/ 0 h 2007341"/>
                      <a:gd name="connsiteX2" fmla="*/ 1599026 w 1599026"/>
                      <a:gd name="connsiteY2" fmla="*/ 2007341 h 2007341"/>
                      <a:gd name="connsiteX3" fmla="*/ 904444 w 1599026"/>
                      <a:gd name="connsiteY3" fmla="*/ 2007341 h 2007341"/>
                      <a:gd name="connsiteX4" fmla="*/ 904445 w 1599026"/>
                      <a:gd name="connsiteY4" fmla="*/ 1070351 h 2007341"/>
                      <a:gd name="connsiteX5" fmla="*/ 799513 w 1599026"/>
                      <a:gd name="connsiteY5" fmla="*/ 965419 h 2007341"/>
                      <a:gd name="connsiteX6" fmla="*/ 694581 w 1599026"/>
                      <a:gd name="connsiteY6" fmla="*/ 1070351 h 2007341"/>
                      <a:gd name="connsiteX7" fmla="*/ 694581 w 1599026"/>
                      <a:gd name="connsiteY7" fmla="*/ 2007341 h 2007341"/>
                      <a:gd name="connsiteX8" fmla="*/ 0 w 1599026"/>
                      <a:gd name="connsiteY8" fmla="*/ 2007341 h 200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026" h="2007341">
                        <a:moveTo>
                          <a:pt x="0" y="0"/>
                        </a:moveTo>
                        <a:lnTo>
                          <a:pt x="1599026" y="0"/>
                        </a:lnTo>
                        <a:lnTo>
                          <a:pt x="1599026" y="2007341"/>
                        </a:lnTo>
                        <a:lnTo>
                          <a:pt x="904444" y="2007341"/>
                        </a:lnTo>
                        <a:lnTo>
                          <a:pt x="904445" y="1070351"/>
                        </a:lnTo>
                        <a:cubicBezTo>
                          <a:pt x="904445" y="1012399"/>
                          <a:pt x="857465" y="965419"/>
                          <a:pt x="799513" y="965419"/>
                        </a:cubicBezTo>
                        <a:cubicBezTo>
                          <a:pt x="741561" y="965419"/>
                          <a:pt x="694581" y="1012399"/>
                          <a:pt x="694581" y="1070351"/>
                        </a:cubicBezTo>
                        <a:lnTo>
                          <a:pt x="694581" y="2007341"/>
                        </a:lnTo>
                        <a:lnTo>
                          <a:pt x="0" y="2007341"/>
                        </a:lnTo>
                        <a:close/>
                      </a:path>
                    </a:pathLst>
                  </a:custGeom>
                  <a:solidFill>
                    <a:schemeClr val="accent3">
                      <a:lumMod val="5000"/>
                      <a:lumOff val="95000"/>
                    </a:schemeClr>
                  </a:solidFill>
                  <a:ln>
                    <a:solidFill>
                      <a:srgbClr val="00B050"/>
                    </a:solidFill>
                  </a:ln>
                  <a:effectLst>
                    <a:outerShdw blurRad="50800" dist="38100" dir="5400000" algn="t"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15" name="Group 14">
                  <a:extLst>
                    <a:ext uri="{FF2B5EF4-FFF2-40B4-BE49-F238E27FC236}">
                      <a16:creationId xmlns:a16="http://schemas.microsoft.com/office/drawing/2014/main" id="{DF27C7CE-D002-4E6A-911D-08923538292D}"/>
                    </a:ext>
                  </a:extLst>
                </p:cNvPr>
                <p:cNvGrpSpPr/>
                <p:nvPr/>
              </p:nvGrpSpPr>
              <p:grpSpPr>
                <a:xfrm>
                  <a:off x="8611186" y="870770"/>
                  <a:ext cx="1609399" cy="5377184"/>
                  <a:chOff x="1761590" y="975701"/>
                  <a:chExt cx="1609399" cy="5377184"/>
                </a:xfrm>
              </p:grpSpPr>
              <p:sp>
                <p:nvSpPr>
                  <p:cNvPr id="20" name="Freeform: Shape 19">
                    <a:extLst>
                      <a:ext uri="{FF2B5EF4-FFF2-40B4-BE49-F238E27FC236}">
                        <a16:creationId xmlns:a16="http://schemas.microsoft.com/office/drawing/2014/main" id="{389088E3-E0BE-4963-9225-EE9375D62844}"/>
                      </a:ext>
                    </a:extLst>
                  </p:cNvPr>
                  <p:cNvSpPr/>
                  <p:nvPr/>
                </p:nvSpPr>
                <p:spPr>
                  <a:xfrm>
                    <a:off x="1771690" y="1997902"/>
                    <a:ext cx="1599026" cy="4354983"/>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pattFill prst="wdUpDiag">
                    <a:fgClr>
                      <a:schemeClr val="bg1">
                        <a:lumMod val="95000"/>
                      </a:schemeClr>
                    </a:fgClr>
                    <a:bgClr>
                      <a:schemeClr val="bg1"/>
                    </a:bgClr>
                  </a:pattFill>
                  <a:ln>
                    <a:noFill/>
                  </a:ln>
                  <a:effectLst>
                    <a:innerShdw blurRad="355600" dist="50800" dir="54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Shape 20">
                    <a:extLst>
                      <a:ext uri="{FF2B5EF4-FFF2-40B4-BE49-F238E27FC236}">
                        <a16:creationId xmlns:a16="http://schemas.microsoft.com/office/drawing/2014/main" id="{A7268AB6-0D46-4B46-A246-A2ACB18FF622}"/>
                      </a:ext>
                    </a:extLst>
                  </p:cNvPr>
                  <p:cNvSpPr/>
                  <p:nvPr/>
                </p:nvSpPr>
                <p:spPr>
                  <a:xfrm>
                    <a:off x="1761590" y="1194288"/>
                    <a:ext cx="1599026" cy="3815181"/>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gradFill flip="none" rotWithShape="1">
                    <a:gsLst>
                      <a:gs pos="0">
                        <a:srgbClr val="02BFEC">
                          <a:alpha val="80000"/>
                        </a:srgbClr>
                      </a:gs>
                      <a:gs pos="100000">
                        <a:srgbClr val="0290B2">
                          <a:alpha val="70000"/>
                        </a:srgbClr>
                      </a:gs>
                    </a:gsLst>
                    <a:lin ang="16200000" scaled="1"/>
                    <a:tileRect/>
                  </a:gra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Freeform: Shape 21">
                    <a:extLst>
                      <a:ext uri="{FF2B5EF4-FFF2-40B4-BE49-F238E27FC236}">
                        <a16:creationId xmlns:a16="http://schemas.microsoft.com/office/drawing/2014/main" id="{7CC26658-2136-4B07-ABD0-4E93646F5991}"/>
                      </a:ext>
                    </a:extLst>
                  </p:cNvPr>
                  <p:cNvSpPr/>
                  <p:nvPr/>
                </p:nvSpPr>
                <p:spPr>
                  <a:xfrm>
                    <a:off x="1771963" y="975701"/>
                    <a:ext cx="1599026" cy="2007341"/>
                  </a:xfrm>
                  <a:custGeom>
                    <a:avLst/>
                    <a:gdLst>
                      <a:gd name="connsiteX0" fmla="*/ 0 w 1599026"/>
                      <a:gd name="connsiteY0" fmla="*/ 0 h 2007341"/>
                      <a:gd name="connsiteX1" fmla="*/ 1599026 w 1599026"/>
                      <a:gd name="connsiteY1" fmla="*/ 0 h 2007341"/>
                      <a:gd name="connsiteX2" fmla="*/ 1599026 w 1599026"/>
                      <a:gd name="connsiteY2" fmla="*/ 2007341 h 2007341"/>
                      <a:gd name="connsiteX3" fmla="*/ 904444 w 1599026"/>
                      <a:gd name="connsiteY3" fmla="*/ 2007341 h 2007341"/>
                      <a:gd name="connsiteX4" fmla="*/ 904445 w 1599026"/>
                      <a:gd name="connsiteY4" fmla="*/ 1070351 h 2007341"/>
                      <a:gd name="connsiteX5" fmla="*/ 799513 w 1599026"/>
                      <a:gd name="connsiteY5" fmla="*/ 965419 h 2007341"/>
                      <a:gd name="connsiteX6" fmla="*/ 694581 w 1599026"/>
                      <a:gd name="connsiteY6" fmla="*/ 1070351 h 2007341"/>
                      <a:gd name="connsiteX7" fmla="*/ 694581 w 1599026"/>
                      <a:gd name="connsiteY7" fmla="*/ 2007341 h 2007341"/>
                      <a:gd name="connsiteX8" fmla="*/ 0 w 1599026"/>
                      <a:gd name="connsiteY8" fmla="*/ 2007341 h 200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026" h="2007341">
                        <a:moveTo>
                          <a:pt x="0" y="0"/>
                        </a:moveTo>
                        <a:lnTo>
                          <a:pt x="1599026" y="0"/>
                        </a:lnTo>
                        <a:lnTo>
                          <a:pt x="1599026" y="2007341"/>
                        </a:lnTo>
                        <a:lnTo>
                          <a:pt x="904444" y="2007341"/>
                        </a:lnTo>
                        <a:lnTo>
                          <a:pt x="904445" y="1070351"/>
                        </a:lnTo>
                        <a:cubicBezTo>
                          <a:pt x="904445" y="1012399"/>
                          <a:pt x="857465" y="965419"/>
                          <a:pt x="799513" y="965419"/>
                        </a:cubicBezTo>
                        <a:cubicBezTo>
                          <a:pt x="741561" y="965419"/>
                          <a:pt x="694581" y="1012399"/>
                          <a:pt x="694581" y="1070351"/>
                        </a:cubicBezTo>
                        <a:lnTo>
                          <a:pt x="694581" y="2007341"/>
                        </a:lnTo>
                        <a:lnTo>
                          <a:pt x="0" y="2007341"/>
                        </a:lnTo>
                        <a:close/>
                      </a:path>
                    </a:pathLst>
                  </a:custGeom>
                  <a:solidFill>
                    <a:schemeClr val="accent3">
                      <a:lumMod val="5000"/>
                      <a:lumOff val="95000"/>
                    </a:schemeClr>
                  </a:solidFill>
                  <a:ln>
                    <a:solidFill>
                      <a:srgbClr val="00B0F0"/>
                    </a:solidFill>
                  </a:ln>
                  <a:effectLst>
                    <a:outerShdw blurRad="50800" dist="38100" dir="5400000" algn="t"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6" name="TextBox 15">
                  <a:extLst>
                    <a:ext uri="{FF2B5EF4-FFF2-40B4-BE49-F238E27FC236}">
                      <a16:creationId xmlns:a16="http://schemas.microsoft.com/office/drawing/2014/main" id="{8D5E0D32-7FF7-4C2D-BE78-72CD002EC5F8}"/>
                    </a:ext>
                  </a:extLst>
                </p:cNvPr>
                <p:cNvSpPr txBox="1"/>
                <p:nvPr/>
              </p:nvSpPr>
              <p:spPr>
                <a:xfrm>
                  <a:off x="1949092" y="2928211"/>
                  <a:ext cx="1421006" cy="9603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250 компаниас 215</a:t>
                  </a:r>
                  <a:endParaRPr kumimoji="0" lang="en-IN" sz="2000" b="0" i="0" u="none" strike="noStrike" kern="1200" cap="none" spc="0" normalizeH="0" baseline="0" noProof="0" dirty="0">
                    <a:ln>
                      <a:noFill/>
                    </a:ln>
                    <a:solidFill>
                      <a:prstClr val="white">
                        <a:alpha val="70000"/>
                      </a:prstClr>
                    </a:solidFill>
                    <a:effectLst/>
                    <a:uLnTx/>
                    <a:uFillTx/>
                    <a:latin typeface="Eurostile BQ"/>
                    <a:ea typeface="+mn-ea"/>
                    <a:cs typeface="+mn-cs"/>
                  </a:endParaRPr>
                </a:p>
              </p:txBody>
            </p:sp>
            <p:sp>
              <p:nvSpPr>
                <p:cNvPr id="17" name="TextBox 16">
                  <a:extLst>
                    <a:ext uri="{FF2B5EF4-FFF2-40B4-BE49-F238E27FC236}">
                      <a16:creationId xmlns:a16="http://schemas.microsoft.com/office/drawing/2014/main" id="{41125DF0-01BF-43CB-A9D6-FED0C19602C9}"/>
                    </a:ext>
                  </a:extLst>
                </p:cNvPr>
                <p:cNvSpPr txBox="1"/>
                <p:nvPr/>
              </p:nvSpPr>
              <p:spPr>
                <a:xfrm>
                  <a:off x="4289996" y="2928211"/>
                  <a:ext cx="1531145" cy="1142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236 компаниас 26</a:t>
                  </a:r>
                  <a:endParaRPr kumimoji="0" lang="en-IN" sz="20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8" name="TextBox 17">
                  <a:extLst>
                    <a:ext uri="{FF2B5EF4-FFF2-40B4-BE49-F238E27FC236}">
                      <a16:creationId xmlns:a16="http://schemas.microsoft.com/office/drawing/2014/main" id="{47BA40BA-724F-4C97-8E64-9EE88209333D}"/>
                    </a:ext>
                  </a:extLst>
                </p:cNvPr>
                <p:cNvSpPr txBox="1"/>
                <p:nvPr/>
              </p:nvSpPr>
              <p:spPr>
                <a:xfrm>
                  <a:off x="6533769" y="2952939"/>
                  <a:ext cx="1431659" cy="9603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202 компаниас 51 </a:t>
                  </a:r>
                  <a:endParaRPr kumimoji="0" lang="en-IN" sz="2000" b="0" i="0" u="none" strike="noStrike" kern="1200" cap="none" spc="0" normalizeH="0" baseline="0" noProof="0" dirty="0">
                    <a:ln>
                      <a:noFill/>
                    </a:ln>
                    <a:solidFill>
                      <a:prstClr val="white">
                        <a:alpha val="70000"/>
                      </a:prstClr>
                    </a:solidFill>
                    <a:effectLst/>
                    <a:uLnTx/>
                    <a:uFillTx/>
                    <a:latin typeface="Eurostile BQ" pitchFamily="50" charset="0"/>
                    <a:ea typeface="+mn-ea"/>
                    <a:cs typeface="+mn-cs"/>
                  </a:endParaRPr>
                </a:p>
              </p:txBody>
            </p:sp>
            <p:sp>
              <p:nvSpPr>
                <p:cNvPr id="19" name="TextBox 18">
                  <a:extLst>
                    <a:ext uri="{FF2B5EF4-FFF2-40B4-BE49-F238E27FC236}">
                      <a16:creationId xmlns:a16="http://schemas.microsoft.com/office/drawing/2014/main" id="{38ECBA3A-8967-4194-AEED-5006DCDD8476}"/>
                    </a:ext>
                  </a:extLst>
                </p:cNvPr>
                <p:cNvSpPr txBox="1"/>
                <p:nvPr/>
              </p:nvSpPr>
              <p:spPr>
                <a:xfrm>
                  <a:off x="8717913" y="2901754"/>
                  <a:ext cx="1601213" cy="9603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213 компаниас 46 </a:t>
                  </a:r>
                  <a:endParaRPr kumimoji="0" lang="en-IN" sz="2000" b="0" i="0" u="none" strike="noStrike" kern="1200" cap="none" spc="0" normalizeH="0" baseline="0" noProof="0" dirty="0">
                    <a:ln>
                      <a:noFill/>
                    </a:ln>
                    <a:solidFill>
                      <a:prstClr val="white">
                        <a:alpha val="70000"/>
                      </a:prstClr>
                    </a:solidFill>
                    <a:effectLst/>
                    <a:uLnTx/>
                    <a:uFillTx/>
                    <a:latin typeface="Eurostile BQ" pitchFamily="50" charset="0"/>
                    <a:ea typeface="+mn-ea"/>
                    <a:cs typeface="+mn-cs"/>
                  </a:endParaRPr>
                </a:p>
              </p:txBody>
            </p:sp>
          </p:grpSp>
          <p:sp>
            <p:nvSpPr>
              <p:cNvPr id="8" name="TextBox 7">
                <a:extLst>
                  <a:ext uri="{FF2B5EF4-FFF2-40B4-BE49-F238E27FC236}">
                    <a16:creationId xmlns:a16="http://schemas.microsoft.com/office/drawing/2014/main" id="{6CF22201-BC86-4759-961A-5E3E80D16A46}"/>
                  </a:ext>
                </a:extLst>
              </p:cNvPr>
              <p:cNvSpPr txBox="1"/>
              <p:nvPr/>
            </p:nvSpPr>
            <p:spPr>
              <a:xfrm>
                <a:off x="1887663" y="1428542"/>
                <a:ext cx="746449" cy="5759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2013</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TextBox 8">
                <a:extLst>
                  <a:ext uri="{FF2B5EF4-FFF2-40B4-BE49-F238E27FC236}">
                    <a16:creationId xmlns:a16="http://schemas.microsoft.com/office/drawing/2014/main" id="{345C6595-DB85-47AB-9579-19A306719858}"/>
                  </a:ext>
                </a:extLst>
              </p:cNvPr>
              <p:cNvSpPr txBox="1"/>
              <p:nvPr/>
            </p:nvSpPr>
            <p:spPr>
              <a:xfrm>
                <a:off x="4173209" y="1437803"/>
                <a:ext cx="992522" cy="5759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2014</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28CAEE74-B33B-4E66-97F9-00C9C42407DF}"/>
                  </a:ext>
                </a:extLst>
              </p:cNvPr>
              <p:cNvSpPr txBox="1"/>
              <p:nvPr/>
            </p:nvSpPr>
            <p:spPr>
              <a:xfrm>
                <a:off x="6424603" y="1395189"/>
                <a:ext cx="992522" cy="5759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2015</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E4C5CF10-714F-4A85-B37A-4724804D0C42}"/>
                  </a:ext>
                </a:extLst>
              </p:cNvPr>
              <p:cNvSpPr txBox="1"/>
              <p:nvPr/>
            </p:nvSpPr>
            <p:spPr>
              <a:xfrm>
                <a:off x="8624792" y="1437803"/>
                <a:ext cx="868244" cy="5759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2016</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grpSp>
          <p:nvGrpSpPr>
            <p:cNvPr id="3" name="Group 2">
              <a:extLst>
                <a:ext uri="{FF2B5EF4-FFF2-40B4-BE49-F238E27FC236}">
                  <a16:creationId xmlns:a16="http://schemas.microsoft.com/office/drawing/2014/main" id="{868CB682-0F3E-437A-99B9-417B2C1CAAD9}"/>
                </a:ext>
              </a:extLst>
            </p:cNvPr>
            <p:cNvGrpSpPr/>
            <p:nvPr/>
          </p:nvGrpSpPr>
          <p:grpSpPr>
            <a:xfrm>
              <a:off x="9769904" y="2302713"/>
              <a:ext cx="1699754" cy="3662243"/>
              <a:chOff x="9769904" y="2302713"/>
              <a:chExt cx="1699754" cy="3662243"/>
            </a:xfrm>
          </p:grpSpPr>
          <p:sp>
            <p:nvSpPr>
              <p:cNvPr id="32" name="Freeform: Shape 31">
                <a:extLst>
                  <a:ext uri="{FF2B5EF4-FFF2-40B4-BE49-F238E27FC236}">
                    <a16:creationId xmlns:a16="http://schemas.microsoft.com/office/drawing/2014/main" id="{3E3187EA-BCCA-4D9D-A29E-0375632E616A}"/>
                  </a:ext>
                </a:extLst>
              </p:cNvPr>
              <p:cNvSpPr/>
              <p:nvPr/>
            </p:nvSpPr>
            <p:spPr>
              <a:xfrm>
                <a:off x="9769904" y="3011444"/>
                <a:ext cx="1599026" cy="2953512"/>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pattFill prst="wdUpDiag">
                <a:fgClr>
                  <a:schemeClr val="bg1">
                    <a:lumMod val="95000"/>
                  </a:schemeClr>
                </a:fgClr>
                <a:bgClr>
                  <a:schemeClr val="bg1"/>
                </a:bgClr>
              </a:pattFill>
              <a:ln>
                <a:noFill/>
              </a:ln>
              <a:effectLst>
                <a:innerShdw blurRad="355600" dist="50800" dir="54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Freeform: Shape 32">
                <a:extLst>
                  <a:ext uri="{FF2B5EF4-FFF2-40B4-BE49-F238E27FC236}">
                    <a16:creationId xmlns:a16="http://schemas.microsoft.com/office/drawing/2014/main" id="{3EEB161D-18C2-4D29-9097-AE6B35D836AB}"/>
                  </a:ext>
                </a:extLst>
              </p:cNvPr>
              <p:cNvSpPr/>
              <p:nvPr/>
            </p:nvSpPr>
            <p:spPr>
              <a:xfrm>
                <a:off x="9769904" y="2541501"/>
                <a:ext cx="1599026" cy="2560320"/>
              </a:xfrm>
              <a:custGeom>
                <a:avLst/>
                <a:gdLst>
                  <a:gd name="connsiteX0" fmla="*/ 0 w 1951630"/>
                  <a:gd name="connsiteY0" fmla="*/ 0 h 5260205"/>
                  <a:gd name="connsiteX1" fmla="*/ 1951630 w 1951630"/>
                  <a:gd name="connsiteY1" fmla="*/ 0 h 5260205"/>
                  <a:gd name="connsiteX2" fmla="*/ 1951630 w 1951630"/>
                  <a:gd name="connsiteY2" fmla="*/ 2581329 h 5260205"/>
                  <a:gd name="connsiteX3" fmla="*/ 1951630 w 1951630"/>
                  <a:gd name="connsiteY3" fmla="*/ 3654691 h 5260205"/>
                  <a:gd name="connsiteX4" fmla="*/ 1951630 w 1951630"/>
                  <a:gd name="connsiteY4" fmla="*/ 4284390 h 5260205"/>
                  <a:gd name="connsiteX5" fmla="*/ 975815 w 1951630"/>
                  <a:gd name="connsiteY5" fmla="*/ 5260205 h 5260205"/>
                  <a:gd name="connsiteX6" fmla="*/ 0 w 1951630"/>
                  <a:gd name="connsiteY6" fmla="*/ 4284390 h 5260205"/>
                  <a:gd name="connsiteX7" fmla="*/ 0 w 1951630"/>
                  <a:gd name="connsiteY7" fmla="*/ 3654691 h 5260205"/>
                  <a:gd name="connsiteX8" fmla="*/ 0 w 1951630"/>
                  <a:gd name="connsiteY8" fmla="*/ 2581329 h 52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30" h="5260205">
                    <a:moveTo>
                      <a:pt x="0" y="0"/>
                    </a:moveTo>
                    <a:lnTo>
                      <a:pt x="1951630" y="0"/>
                    </a:lnTo>
                    <a:lnTo>
                      <a:pt x="1951630" y="2581329"/>
                    </a:lnTo>
                    <a:lnTo>
                      <a:pt x="1951630" y="3654691"/>
                    </a:lnTo>
                    <a:lnTo>
                      <a:pt x="1951630" y="4284390"/>
                    </a:lnTo>
                    <a:cubicBezTo>
                      <a:pt x="1951630" y="4823318"/>
                      <a:pt x="1514743" y="5260205"/>
                      <a:pt x="975815" y="5260205"/>
                    </a:cubicBezTo>
                    <a:cubicBezTo>
                      <a:pt x="436887" y="5260205"/>
                      <a:pt x="0" y="4823318"/>
                      <a:pt x="0" y="4284390"/>
                    </a:cubicBezTo>
                    <a:lnTo>
                      <a:pt x="0" y="3654691"/>
                    </a:lnTo>
                    <a:lnTo>
                      <a:pt x="0" y="2581329"/>
                    </a:lnTo>
                    <a:close/>
                  </a:path>
                </a:pathLst>
              </a:custGeom>
              <a:solidFill>
                <a:srgbClr val="FF0000"/>
              </a:soli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Freeform: Shape 33">
                <a:extLst>
                  <a:ext uri="{FF2B5EF4-FFF2-40B4-BE49-F238E27FC236}">
                    <a16:creationId xmlns:a16="http://schemas.microsoft.com/office/drawing/2014/main" id="{A833A5B0-7976-4A51-9EAF-2354C62552CF}"/>
                  </a:ext>
                </a:extLst>
              </p:cNvPr>
              <p:cNvSpPr/>
              <p:nvPr/>
            </p:nvSpPr>
            <p:spPr>
              <a:xfrm>
                <a:off x="9769904" y="2302713"/>
                <a:ext cx="1599026" cy="1326434"/>
              </a:xfrm>
              <a:custGeom>
                <a:avLst/>
                <a:gdLst>
                  <a:gd name="connsiteX0" fmla="*/ 0 w 1599026"/>
                  <a:gd name="connsiteY0" fmla="*/ 0 h 2007341"/>
                  <a:gd name="connsiteX1" fmla="*/ 1599026 w 1599026"/>
                  <a:gd name="connsiteY1" fmla="*/ 0 h 2007341"/>
                  <a:gd name="connsiteX2" fmla="*/ 1599026 w 1599026"/>
                  <a:gd name="connsiteY2" fmla="*/ 2007341 h 2007341"/>
                  <a:gd name="connsiteX3" fmla="*/ 904444 w 1599026"/>
                  <a:gd name="connsiteY3" fmla="*/ 2007341 h 2007341"/>
                  <a:gd name="connsiteX4" fmla="*/ 904445 w 1599026"/>
                  <a:gd name="connsiteY4" fmla="*/ 1070351 h 2007341"/>
                  <a:gd name="connsiteX5" fmla="*/ 799513 w 1599026"/>
                  <a:gd name="connsiteY5" fmla="*/ 965419 h 2007341"/>
                  <a:gd name="connsiteX6" fmla="*/ 694581 w 1599026"/>
                  <a:gd name="connsiteY6" fmla="*/ 1070351 h 2007341"/>
                  <a:gd name="connsiteX7" fmla="*/ 694581 w 1599026"/>
                  <a:gd name="connsiteY7" fmla="*/ 2007341 h 2007341"/>
                  <a:gd name="connsiteX8" fmla="*/ 0 w 1599026"/>
                  <a:gd name="connsiteY8" fmla="*/ 2007341 h 200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026" h="2007341">
                    <a:moveTo>
                      <a:pt x="0" y="0"/>
                    </a:moveTo>
                    <a:lnTo>
                      <a:pt x="1599026" y="0"/>
                    </a:lnTo>
                    <a:lnTo>
                      <a:pt x="1599026" y="2007341"/>
                    </a:lnTo>
                    <a:lnTo>
                      <a:pt x="904444" y="2007341"/>
                    </a:lnTo>
                    <a:lnTo>
                      <a:pt x="904445" y="1070351"/>
                    </a:lnTo>
                    <a:cubicBezTo>
                      <a:pt x="904445" y="1012399"/>
                      <a:pt x="857465" y="965419"/>
                      <a:pt x="799513" y="965419"/>
                    </a:cubicBezTo>
                    <a:cubicBezTo>
                      <a:pt x="741561" y="965419"/>
                      <a:pt x="694581" y="1012399"/>
                      <a:pt x="694581" y="1070351"/>
                    </a:cubicBezTo>
                    <a:lnTo>
                      <a:pt x="694581" y="2007341"/>
                    </a:lnTo>
                    <a:lnTo>
                      <a:pt x="0" y="2007341"/>
                    </a:lnTo>
                    <a:close/>
                  </a:path>
                </a:pathLst>
              </a:custGeom>
              <a:solidFill>
                <a:schemeClr val="accent3">
                  <a:lumMod val="5000"/>
                  <a:lumOff val="95000"/>
                </a:schemeClr>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TextBox 34">
                <a:extLst>
                  <a:ext uri="{FF2B5EF4-FFF2-40B4-BE49-F238E27FC236}">
                    <a16:creationId xmlns:a16="http://schemas.microsoft.com/office/drawing/2014/main" id="{0B87C751-5EA1-418A-B373-B1DD316CBD09}"/>
                  </a:ext>
                </a:extLst>
              </p:cNvPr>
              <p:cNvSpPr txBox="1"/>
              <p:nvPr/>
            </p:nvSpPr>
            <p:spPr>
              <a:xfrm>
                <a:off x="9868445" y="3679557"/>
                <a:ext cx="1601213" cy="11268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230 компаниас</a:t>
                </a:r>
                <a:r>
                  <a:rPr lang="en-US" sz="2000" b="1" dirty="0">
                    <a:solidFill>
                      <a:prstClr val="white"/>
                    </a:solidFill>
                    <a:latin typeface="Calibri" panose="020F0502020204030204" pitchFamily="34" charset="0"/>
                  </a:rPr>
                  <a:t> 184</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mn-M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mn-MN" sz="2000" b="1" dirty="0">
                  <a:solidFill>
                    <a:prstClr val="white"/>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alpha val="70000"/>
                    </a:prstClr>
                  </a:solidFill>
                  <a:effectLst/>
                  <a:uLnTx/>
                  <a:uFillTx/>
                  <a:latin typeface="Eurostile BQ" pitchFamily="50" charset="0"/>
                  <a:ea typeface="+mn-ea"/>
                  <a:cs typeface="+mn-cs"/>
                </a:endParaRPr>
              </a:p>
            </p:txBody>
          </p:sp>
        </p:grpSp>
      </p:grpSp>
      <p:sp>
        <p:nvSpPr>
          <p:cNvPr id="36" name="TextBox 35">
            <a:extLst>
              <a:ext uri="{FF2B5EF4-FFF2-40B4-BE49-F238E27FC236}">
                <a16:creationId xmlns:a16="http://schemas.microsoft.com/office/drawing/2014/main" id="{A1683049-4919-427E-B9DD-138D424D1B83}"/>
              </a:ext>
            </a:extLst>
          </p:cNvPr>
          <p:cNvSpPr txBox="1"/>
          <p:nvPr/>
        </p:nvSpPr>
        <p:spPr>
          <a:xfrm>
            <a:off x="9807685" y="1865259"/>
            <a:ext cx="86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2017</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245A3B18-1075-48B5-BCED-CB47E5FF2EDD}"/>
              </a:ext>
            </a:extLst>
          </p:cNvPr>
          <p:cNvSpPr txBox="1"/>
          <p:nvPr/>
        </p:nvSpPr>
        <p:spPr>
          <a:xfrm>
            <a:off x="838200" y="4936154"/>
            <a:ext cx="1487971" cy="830997"/>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122 </a:t>
            </a:r>
            <a:r>
              <a:rPr lang="mn-MN" sz="1200" b="1" dirty="0">
                <a:latin typeface="Calibri" panose="020F0502020204030204" pitchFamily="34" charset="0"/>
                <a:cs typeface="Calibri" panose="020F0502020204030204" pitchFamily="34" charset="0"/>
              </a:rPr>
              <a:t>/57%/ нь АХЭЭ болох хувь хүний мэдээллийг илтод болгосон</a:t>
            </a:r>
            <a:endParaRPr lang="en-US" sz="1200" b="1"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F77FFBC-9818-4D55-B008-B178E3214708}"/>
              </a:ext>
            </a:extLst>
          </p:cNvPr>
          <p:cNvSpPr txBox="1"/>
          <p:nvPr/>
        </p:nvSpPr>
        <p:spPr>
          <a:xfrm>
            <a:off x="3164700" y="4984614"/>
            <a:ext cx="1468579" cy="646331"/>
          </a:xfrm>
          <a:prstGeom prst="rect">
            <a:avLst/>
          </a:prstGeom>
          <a:noFill/>
        </p:spPr>
        <p:txBody>
          <a:bodyPr wrap="square" rtlCol="0">
            <a:spAutoFit/>
          </a:bodyPr>
          <a:lstStyle/>
          <a:p>
            <a:pPr algn="ctr"/>
            <a:r>
              <a:rPr lang="mn-MN" sz="1200" b="1" dirty="0"/>
              <a:t>10/38,5%/ нь </a:t>
            </a:r>
            <a:r>
              <a:rPr lang="mn-MN" sz="1200" b="1" dirty="0">
                <a:cs typeface="Calibri" panose="020F0502020204030204" pitchFamily="34" charset="0"/>
              </a:rPr>
              <a:t>АХЭЭ болох хувь хүний мэдээллийг өгсөн</a:t>
            </a:r>
            <a:endParaRPr lang="en-US" sz="1200" b="1" dirty="0"/>
          </a:p>
        </p:txBody>
      </p:sp>
      <p:sp>
        <p:nvSpPr>
          <p:cNvPr id="40" name="TextBox 39">
            <a:extLst>
              <a:ext uri="{FF2B5EF4-FFF2-40B4-BE49-F238E27FC236}">
                <a16:creationId xmlns:a16="http://schemas.microsoft.com/office/drawing/2014/main" id="{66D57F17-C9C6-45DA-AF46-B28EDCC30FC3}"/>
              </a:ext>
            </a:extLst>
          </p:cNvPr>
          <p:cNvSpPr txBox="1"/>
          <p:nvPr/>
        </p:nvSpPr>
        <p:spPr>
          <a:xfrm>
            <a:off x="5510641" y="5021783"/>
            <a:ext cx="1468579" cy="830997"/>
          </a:xfrm>
          <a:prstGeom prst="rect">
            <a:avLst/>
          </a:prstGeom>
          <a:noFill/>
        </p:spPr>
        <p:txBody>
          <a:bodyPr wrap="square" rtlCol="0">
            <a:spAutoFit/>
          </a:bodyPr>
          <a:lstStyle/>
          <a:p>
            <a:pPr algn="ctr"/>
            <a:r>
              <a:rPr lang="mn-MN" sz="1200" b="1" dirty="0"/>
              <a:t>26/51%/ нь </a:t>
            </a:r>
            <a:r>
              <a:rPr lang="mn-MN" sz="1200" b="1" dirty="0">
                <a:cs typeface="Calibri" panose="020F0502020204030204" pitchFamily="34" charset="0"/>
              </a:rPr>
              <a:t>АХЭЭ болох хувь хүний мэдээллийг тайлагнасан</a:t>
            </a:r>
            <a:endParaRPr lang="en-US" sz="1200" b="1" dirty="0"/>
          </a:p>
        </p:txBody>
      </p:sp>
      <p:sp>
        <p:nvSpPr>
          <p:cNvPr id="2" name="Rectangle 1">
            <a:extLst>
              <a:ext uri="{FF2B5EF4-FFF2-40B4-BE49-F238E27FC236}">
                <a16:creationId xmlns:a16="http://schemas.microsoft.com/office/drawing/2014/main" id="{9BBF8123-E329-4916-B8DB-13BE2B2821E9}"/>
              </a:ext>
            </a:extLst>
          </p:cNvPr>
          <p:cNvSpPr/>
          <p:nvPr/>
        </p:nvSpPr>
        <p:spPr>
          <a:xfrm rot="10800000" flipV="1">
            <a:off x="7624613" y="5069898"/>
            <a:ext cx="1546115" cy="830997"/>
          </a:xfrm>
          <a:prstGeom prst="rect">
            <a:avLst/>
          </a:prstGeom>
        </p:spPr>
        <p:txBody>
          <a:bodyPr wrap="square">
            <a:spAutoFit/>
          </a:bodyPr>
          <a:lstStyle/>
          <a:p>
            <a:pPr algn="ctr"/>
            <a:r>
              <a:rPr lang="mn-MN" sz="1200" b="1" dirty="0"/>
              <a:t>31/67%/ нь </a:t>
            </a:r>
            <a:r>
              <a:rPr lang="mn-MN" sz="1200" b="1" dirty="0">
                <a:cs typeface="Calibri" panose="020F0502020204030204" pitchFamily="34" charset="0"/>
              </a:rPr>
              <a:t>АХЭЭ болох хувь хүний мэдээллийг тайлагнасан</a:t>
            </a:r>
            <a:endParaRPr lang="en-US" sz="1200" b="1" dirty="0"/>
          </a:p>
        </p:txBody>
      </p:sp>
      <p:sp>
        <p:nvSpPr>
          <p:cNvPr id="42" name="TextBox 41">
            <a:extLst>
              <a:ext uri="{FF2B5EF4-FFF2-40B4-BE49-F238E27FC236}">
                <a16:creationId xmlns:a16="http://schemas.microsoft.com/office/drawing/2014/main" id="{8F05E711-D1B4-42EF-9796-BF07B34AA8F2}"/>
              </a:ext>
            </a:extLst>
          </p:cNvPr>
          <p:cNvSpPr txBox="1"/>
          <p:nvPr/>
        </p:nvSpPr>
        <p:spPr>
          <a:xfrm>
            <a:off x="9973994" y="5021783"/>
            <a:ext cx="1195754" cy="830997"/>
          </a:xfrm>
          <a:prstGeom prst="rect">
            <a:avLst/>
          </a:prstGeom>
          <a:noFill/>
        </p:spPr>
        <p:txBody>
          <a:bodyPr wrap="square" rtlCol="0">
            <a:spAutoFit/>
          </a:bodyPr>
          <a:lstStyle/>
          <a:p>
            <a:r>
              <a:rPr lang="mn-MN" sz="1200" b="1" dirty="0"/>
              <a:t>134/72,8%/ нь хувь хүний мэдээллийг тайлагнасан</a:t>
            </a:r>
            <a:endParaRPr lang="en-US" sz="1200" b="1" dirty="0"/>
          </a:p>
        </p:txBody>
      </p:sp>
    </p:spTree>
    <p:extLst>
      <p:ext uri="{BB962C8B-B14F-4D97-AF65-F5344CB8AC3E}">
        <p14:creationId xmlns:p14="http://schemas.microsoft.com/office/powerpoint/2010/main" val="9263801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1171</Words>
  <Application>Microsoft Office PowerPoint</Application>
  <PresentationFormat>Widescreen</PresentationFormat>
  <Paragraphs>191</Paragraphs>
  <Slides>16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AGCooper Mon</vt:lpstr>
      <vt:lpstr>Arial</vt:lpstr>
      <vt:lpstr>Calibri</vt:lpstr>
      <vt:lpstr>Calibri Light</vt:lpstr>
      <vt:lpstr>Eurostile BQ</vt:lpstr>
      <vt:lpstr>Open Sans Condensed</vt:lpstr>
      <vt:lpstr>Open Sans Condensed Light</vt:lpstr>
      <vt:lpstr>Roboto Black</vt:lpstr>
      <vt:lpstr>Roboto Light</vt:lpstr>
      <vt:lpstr>Tw Cen MT</vt:lpstr>
      <vt:lpstr>Office Theme</vt:lpstr>
      <vt:lpstr>Ашиг хүртэгч эздийн ил тод байдал 2017 оны нэгтгэл тайлан</vt:lpstr>
      <vt:lpstr>PowerPoint Presentation</vt:lpstr>
      <vt:lpstr>PowerPoint Presentation</vt:lpstr>
      <vt:lpstr>АШИГ ХҮРТЭГЧ ЭЦСИЙН ЭЗЭН</vt:lpstr>
      <vt:lpstr>PowerPoint Presentation</vt:lpstr>
      <vt:lpstr>ОЛБОРЛОХ ҮЙЛДВЭРЛЭЛ</vt:lpstr>
      <vt:lpstr>АШИГ ХҮРТЭГЧ ЭЦСИЙН ЭЗДИЙН МЭДЭЭЛЭЛ</vt:lpstr>
      <vt:lpstr>PowerPoint Presentation</vt:lpstr>
      <vt:lpstr>АШИГ ХҮРТЭГЧ ЭЦСИЙН ЭЗДИЙН МЭДЭЭЛЛИЙН ТАЙЛАГНАЛ</vt:lpstr>
      <vt:lpstr>АШИГ ХҮРТЭГЧ ЭЦСИЙН ЭЗЭД </vt:lpstr>
      <vt:lpstr>АШИГ ХҮРТЭГЧ ЭЦСИЙН ЭЗЭД </vt:lpstr>
      <vt:lpstr>АШИГ ХҮРТЭГЧ ЭЦСИЙН ЭЗДИЙН ИЛ ТОД БАЙДАЛ </vt:lpstr>
      <vt:lpstr>ЖИШЭЭ 1: АШИГ ХҮРТЭГЧ ЭЦСИЙН ЭЗДИЙН МЭДЭЭЛЭЛД ОРСОН ӨӨРЧЛӨЛТ</vt:lpstr>
      <vt:lpstr>ЖИШЭЭ 2: АШИГ ХҮРТЭГЧ ЭЦСИЙН ЭЗДИЙН МЭДЭЭЛЭЛД ОРСОН ӨӨРЧЛӨЛТ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Ашиг хүртэгч эздийн ил тод байдал 2017 оны нэгтгэл тайлан</dc:title>
  <dc:creator>BB</dc:creator>
  <cp:lastModifiedBy>BB</cp:lastModifiedBy>
  <cp:revision>40</cp:revision>
  <cp:lastPrinted>2018-12-10T08:57:52Z</cp:lastPrinted>
  <dcterms:created xsi:type="dcterms:W3CDTF">2018-12-10T02:47:50Z</dcterms:created>
  <dcterms:modified xsi:type="dcterms:W3CDTF">2018-12-10T10:18:37Z</dcterms:modified>
</cp:coreProperties>
</file>